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7" r:id="rId2"/>
  </p:sldIdLst>
  <p:sldSz cx="43891200" cy="43891200"/>
  <p:notesSz cx="14782800" cy="9372600"/>
  <p:defaultTextStyle>
    <a:defPPr>
      <a:defRPr lang="en-US"/>
    </a:defPPr>
    <a:lvl1pPr algn="l" rtl="0" fontAlgn="base">
      <a:spcBef>
        <a:spcPct val="0"/>
      </a:spcBef>
      <a:spcAft>
        <a:spcPct val="0"/>
      </a:spcAft>
      <a:defRPr sz="16300" kern="1200">
        <a:solidFill>
          <a:schemeClr val="tx1"/>
        </a:solidFill>
        <a:latin typeface="Arial" charset="0"/>
        <a:ea typeface="+mn-ea"/>
        <a:cs typeface="+mn-cs"/>
      </a:defRPr>
    </a:lvl1pPr>
    <a:lvl2pPr marL="1132027" indent="-566014" algn="l" rtl="0" fontAlgn="base">
      <a:spcBef>
        <a:spcPct val="0"/>
      </a:spcBef>
      <a:spcAft>
        <a:spcPct val="0"/>
      </a:spcAft>
      <a:defRPr sz="16300" kern="1200">
        <a:solidFill>
          <a:schemeClr val="tx1"/>
        </a:solidFill>
        <a:latin typeface="Arial" charset="0"/>
        <a:ea typeface="+mn-ea"/>
        <a:cs typeface="+mn-cs"/>
      </a:defRPr>
    </a:lvl2pPr>
    <a:lvl3pPr marL="2264054" indent="-1132027" algn="l" rtl="0" fontAlgn="base">
      <a:spcBef>
        <a:spcPct val="0"/>
      </a:spcBef>
      <a:spcAft>
        <a:spcPct val="0"/>
      </a:spcAft>
      <a:defRPr sz="16300" kern="1200">
        <a:solidFill>
          <a:schemeClr val="tx1"/>
        </a:solidFill>
        <a:latin typeface="Arial" charset="0"/>
        <a:ea typeface="+mn-ea"/>
        <a:cs typeface="+mn-cs"/>
      </a:defRPr>
    </a:lvl3pPr>
    <a:lvl4pPr marL="3396082" indent="-1698041" algn="l" rtl="0" fontAlgn="base">
      <a:spcBef>
        <a:spcPct val="0"/>
      </a:spcBef>
      <a:spcAft>
        <a:spcPct val="0"/>
      </a:spcAft>
      <a:defRPr sz="16300" kern="1200">
        <a:solidFill>
          <a:schemeClr val="tx1"/>
        </a:solidFill>
        <a:latin typeface="Arial" charset="0"/>
        <a:ea typeface="+mn-ea"/>
        <a:cs typeface="+mn-cs"/>
      </a:defRPr>
    </a:lvl4pPr>
    <a:lvl5pPr marL="4528109" indent="-2264054" algn="l" rtl="0" fontAlgn="base">
      <a:spcBef>
        <a:spcPct val="0"/>
      </a:spcBef>
      <a:spcAft>
        <a:spcPct val="0"/>
      </a:spcAft>
      <a:defRPr sz="16300" kern="1200">
        <a:solidFill>
          <a:schemeClr val="tx1"/>
        </a:solidFill>
        <a:latin typeface="Arial" charset="0"/>
        <a:ea typeface="+mn-ea"/>
        <a:cs typeface="+mn-cs"/>
      </a:defRPr>
    </a:lvl5pPr>
    <a:lvl6pPr marL="2830068" algn="l" defTabSz="1132027" rtl="0" eaLnBrk="1" latinLnBrk="0" hangingPunct="1">
      <a:defRPr sz="16300" kern="1200">
        <a:solidFill>
          <a:schemeClr val="tx1"/>
        </a:solidFill>
        <a:latin typeface="Arial" charset="0"/>
        <a:ea typeface="+mn-ea"/>
        <a:cs typeface="+mn-cs"/>
      </a:defRPr>
    </a:lvl6pPr>
    <a:lvl7pPr marL="3396082" algn="l" defTabSz="1132027" rtl="0" eaLnBrk="1" latinLnBrk="0" hangingPunct="1">
      <a:defRPr sz="16300" kern="1200">
        <a:solidFill>
          <a:schemeClr val="tx1"/>
        </a:solidFill>
        <a:latin typeface="Arial" charset="0"/>
        <a:ea typeface="+mn-ea"/>
        <a:cs typeface="+mn-cs"/>
      </a:defRPr>
    </a:lvl7pPr>
    <a:lvl8pPr marL="3962095" algn="l" defTabSz="1132027" rtl="0" eaLnBrk="1" latinLnBrk="0" hangingPunct="1">
      <a:defRPr sz="16300" kern="1200">
        <a:solidFill>
          <a:schemeClr val="tx1"/>
        </a:solidFill>
        <a:latin typeface="Arial" charset="0"/>
        <a:ea typeface="+mn-ea"/>
        <a:cs typeface="+mn-cs"/>
      </a:defRPr>
    </a:lvl8pPr>
    <a:lvl9pPr marL="4528109" algn="l" defTabSz="1132027" rtl="0" eaLnBrk="1" latinLnBrk="0" hangingPunct="1">
      <a:defRPr sz="163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1B4B"/>
    <a:srgbClr val="660000"/>
    <a:srgbClr val="AD5151"/>
    <a:srgbClr val="A74F4F"/>
    <a:srgbClr val="C2E0F6"/>
    <a:srgbClr val="007ADE"/>
    <a:srgbClr val="0069C0"/>
    <a:srgbClr val="B868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9937" autoAdjust="0"/>
    <p:restoredTop sz="94145" autoAdjust="0"/>
  </p:normalViewPr>
  <p:slideViewPr>
    <p:cSldViewPr snapToObjects="1">
      <p:cViewPr varScale="1">
        <p:scale>
          <a:sx n="11" d="100"/>
          <a:sy n="11" d="100"/>
        </p:scale>
        <p:origin x="-2912" y="-112"/>
      </p:cViewPr>
      <p:guideLst>
        <p:guide orient="horz" pos="13824"/>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6407150" cy="468313"/>
          </a:xfrm>
          <a:prstGeom prst="rect">
            <a:avLst/>
          </a:prstGeom>
          <a:noFill/>
          <a:ln w="9525">
            <a:noFill/>
            <a:miter lim="800000"/>
            <a:headEnd/>
            <a:tailEnd/>
          </a:ln>
          <a:effectLst/>
        </p:spPr>
        <p:txBody>
          <a:bodyPr vert="horz" wrap="square" lIns="133970" tIns="66985" rIns="133970" bIns="66985" numCol="1" anchor="t" anchorCtr="0" compatLnSpc="1">
            <a:prstTxWarp prst="textNoShape">
              <a:avLst/>
            </a:prstTxWarp>
          </a:bodyPr>
          <a:lstStyle>
            <a:lvl1pPr defTabSz="1338263">
              <a:defRPr sz="1800"/>
            </a:lvl1pPr>
          </a:lstStyle>
          <a:p>
            <a:pPr>
              <a:defRPr/>
            </a:pPr>
            <a:endParaRPr lang="en-US"/>
          </a:p>
        </p:txBody>
      </p:sp>
      <p:sp>
        <p:nvSpPr>
          <p:cNvPr id="7171" name="Rectangle 3"/>
          <p:cNvSpPr>
            <a:spLocks noGrp="1" noChangeArrowheads="1"/>
          </p:cNvSpPr>
          <p:nvPr>
            <p:ph type="dt" sz="quarter" idx="1"/>
          </p:nvPr>
        </p:nvSpPr>
        <p:spPr bwMode="auto">
          <a:xfrm>
            <a:off x="8372475" y="0"/>
            <a:ext cx="6407150" cy="468313"/>
          </a:xfrm>
          <a:prstGeom prst="rect">
            <a:avLst/>
          </a:prstGeom>
          <a:noFill/>
          <a:ln w="9525">
            <a:noFill/>
            <a:miter lim="800000"/>
            <a:headEnd/>
            <a:tailEnd/>
          </a:ln>
          <a:effectLst/>
        </p:spPr>
        <p:txBody>
          <a:bodyPr vert="horz" wrap="square" lIns="133970" tIns="66985" rIns="133970" bIns="66985" numCol="1" anchor="t" anchorCtr="0" compatLnSpc="1">
            <a:prstTxWarp prst="textNoShape">
              <a:avLst/>
            </a:prstTxWarp>
          </a:bodyPr>
          <a:lstStyle>
            <a:lvl1pPr algn="r" defTabSz="1338263">
              <a:defRPr sz="1800"/>
            </a:lvl1pPr>
          </a:lstStyle>
          <a:p>
            <a:pPr>
              <a:defRPr/>
            </a:pPr>
            <a:endParaRPr lang="en-US"/>
          </a:p>
        </p:txBody>
      </p:sp>
      <p:sp>
        <p:nvSpPr>
          <p:cNvPr id="7172" name="Rectangle 4"/>
          <p:cNvSpPr>
            <a:spLocks noGrp="1" noChangeArrowheads="1"/>
          </p:cNvSpPr>
          <p:nvPr>
            <p:ph type="ftr" sz="quarter" idx="2"/>
          </p:nvPr>
        </p:nvSpPr>
        <p:spPr bwMode="auto">
          <a:xfrm>
            <a:off x="0" y="8901113"/>
            <a:ext cx="6407150" cy="469900"/>
          </a:xfrm>
          <a:prstGeom prst="rect">
            <a:avLst/>
          </a:prstGeom>
          <a:noFill/>
          <a:ln w="9525">
            <a:noFill/>
            <a:miter lim="800000"/>
            <a:headEnd/>
            <a:tailEnd/>
          </a:ln>
          <a:effectLst/>
        </p:spPr>
        <p:txBody>
          <a:bodyPr vert="horz" wrap="square" lIns="133970" tIns="66985" rIns="133970" bIns="66985" numCol="1" anchor="b" anchorCtr="0" compatLnSpc="1">
            <a:prstTxWarp prst="textNoShape">
              <a:avLst/>
            </a:prstTxWarp>
          </a:bodyPr>
          <a:lstStyle>
            <a:lvl1pPr defTabSz="1338263">
              <a:defRPr sz="1800"/>
            </a:lvl1pPr>
          </a:lstStyle>
          <a:p>
            <a:pPr>
              <a:defRPr/>
            </a:pPr>
            <a:endParaRPr lang="en-US"/>
          </a:p>
        </p:txBody>
      </p:sp>
      <p:sp>
        <p:nvSpPr>
          <p:cNvPr id="7173" name="Rectangle 5"/>
          <p:cNvSpPr>
            <a:spLocks noGrp="1" noChangeArrowheads="1"/>
          </p:cNvSpPr>
          <p:nvPr>
            <p:ph type="sldNum" sz="quarter" idx="3"/>
          </p:nvPr>
        </p:nvSpPr>
        <p:spPr bwMode="auto">
          <a:xfrm>
            <a:off x="8372475" y="8901113"/>
            <a:ext cx="6407150" cy="469900"/>
          </a:xfrm>
          <a:prstGeom prst="rect">
            <a:avLst/>
          </a:prstGeom>
          <a:noFill/>
          <a:ln w="9525">
            <a:noFill/>
            <a:miter lim="800000"/>
            <a:headEnd/>
            <a:tailEnd/>
          </a:ln>
          <a:effectLst/>
        </p:spPr>
        <p:txBody>
          <a:bodyPr vert="horz" wrap="square" lIns="133970" tIns="66985" rIns="133970" bIns="66985" numCol="1" anchor="b" anchorCtr="0" compatLnSpc="1">
            <a:prstTxWarp prst="textNoShape">
              <a:avLst/>
            </a:prstTxWarp>
          </a:bodyPr>
          <a:lstStyle>
            <a:lvl1pPr algn="r" defTabSz="1338263">
              <a:defRPr sz="1800"/>
            </a:lvl1pPr>
          </a:lstStyle>
          <a:p>
            <a:pPr>
              <a:defRPr/>
            </a:pPr>
            <a:fld id="{49160290-6D6F-41E7-B42D-8FF0DC1A079B}" type="slidenum">
              <a:rPr lang="en-US"/>
              <a:pPr>
                <a:defRPr/>
              </a:pPr>
              <a:t>‹#›</a:t>
            </a:fld>
            <a:endParaRPr lang="en-US"/>
          </a:p>
        </p:txBody>
      </p:sp>
    </p:spTree>
    <p:extLst>
      <p:ext uri="{BB962C8B-B14F-4D97-AF65-F5344CB8AC3E}">
        <p14:creationId xmlns:p14="http://schemas.microsoft.com/office/powerpoint/2010/main" val="24777722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6407150" cy="468313"/>
          </a:xfrm>
          <a:prstGeom prst="rect">
            <a:avLst/>
          </a:prstGeom>
          <a:noFill/>
          <a:ln w="9525">
            <a:noFill/>
            <a:miter lim="800000"/>
            <a:headEnd/>
            <a:tailEnd/>
          </a:ln>
          <a:effectLst/>
        </p:spPr>
        <p:txBody>
          <a:bodyPr vert="horz" wrap="square" lIns="137358" tIns="68679" rIns="137358" bIns="68679" numCol="1" anchor="t" anchorCtr="0" compatLnSpc="1">
            <a:prstTxWarp prst="textNoShape">
              <a:avLst/>
            </a:prstTxWarp>
          </a:bodyPr>
          <a:lstStyle>
            <a:lvl1pPr defTabSz="1373188">
              <a:defRPr sz="1800"/>
            </a:lvl1pPr>
          </a:lstStyle>
          <a:p>
            <a:pPr>
              <a:defRPr/>
            </a:pPr>
            <a:endParaRPr lang="en-US"/>
          </a:p>
        </p:txBody>
      </p:sp>
      <p:sp>
        <p:nvSpPr>
          <p:cNvPr id="3075" name="Rectangle 3"/>
          <p:cNvSpPr>
            <a:spLocks noGrp="1" noChangeArrowheads="1"/>
          </p:cNvSpPr>
          <p:nvPr>
            <p:ph type="dt" idx="1"/>
          </p:nvPr>
        </p:nvSpPr>
        <p:spPr bwMode="auto">
          <a:xfrm>
            <a:off x="8372475" y="0"/>
            <a:ext cx="6407150" cy="468313"/>
          </a:xfrm>
          <a:prstGeom prst="rect">
            <a:avLst/>
          </a:prstGeom>
          <a:noFill/>
          <a:ln w="9525">
            <a:noFill/>
            <a:miter lim="800000"/>
            <a:headEnd/>
            <a:tailEnd/>
          </a:ln>
          <a:effectLst/>
        </p:spPr>
        <p:txBody>
          <a:bodyPr vert="horz" wrap="square" lIns="137358" tIns="68679" rIns="137358" bIns="68679" numCol="1" anchor="t" anchorCtr="0" compatLnSpc="1">
            <a:prstTxWarp prst="textNoShape">
              <a:avLst/>
            </a:prstTxWarp>
          </a:bodyPr>
          <a:lstStyle>
            <a:lvl1pPr algn="r" defTabSz="1373188">
              <a:defRPr sz="1800"/>
            </a:lvl1pPr>
          </a:lstStyle>
          <a:p>
            <a:pPr>
              <a:defRPr/>
            </a:pPr>
            <a:endParaRPr lang="en-US"/>
          </a:p>
        </p:txBody>
      </p:sp>
      <p:sp>
        <p:nvSpPr>
          <p:cNvPr id="4100" name="Rectangle 4"/>
          <p:cNvSpPr>
            <a:spLocks noGrp="1" noRot="1" noChangeAspect="1" noChangeArrowheads="1" noTextEdit="1"/>
          </p:cNvSpPr>
          <p:nvPr>
            <p:ph type="sldImg" idx="2"/>
          </p:nvPr>
        </p:nvSpPr>
        <p:spPr bwMode="auto">
          <a:xfrm>
            <a:off x="5630863" y="703263"/>
            <a:ext cx="3514725" cy="3514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1477963" y="4452938"/>
            <a:ext cx="11826875" cy="4216400"/>
          </a:xfrm>
          <a:prstGeom prst="rect">
            <a:avLst/>
          </a:prstGeom>
          <a:noFill/>
          <a:ln w="9525">
            <a:noFill/>
            <a:miter lim="800000"/>
            <a:headEnd/>
            <a:tailEnd/>
          </a:ln>
          <a:effectLst/>
        </p:spPr>
        <p:txBody>
          <a:bodyPr vert="horz" wrap="square" lIns="137358" tIns="68679" rIns="137358" bIns="6867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901113"/>
            <a:ext cx="6407150" cy="469900"/>
          </a:xfrm>
          <a:prstGeom prst="rect">
            <a:avLst/>
          </a:prstGeom>
          <a:noFill/>
          <a:ln w="9525">
            <a:noFill/>
            <a:miter lim="800000"/>
            <a:headEnd/>
            <a:tailEnd/>
          </a:ln>
          <a:effectLst/>
        </p:spPr>
        <p:txBody>
          <a:bodyPr vert="horz" wrap="square" lIns="137358" tIns="68679" rIns="137358" bIns="68679" numCol="1" anchor="b" anchorCtr="0" compatLnSpc="1">
            <a:prstTxWarp prst="textNoShape">
              <a:avLst/>
            </a:prstTxWarp>
          </a:bodyPr>
          <a:lstStyle>
            <a:lvl1pPr defTabSz="1373188">
              <a:defRPr sz="1800"/>
            </a:lvl1pPr>
          </a:lstStyle>
          <a:p>
            <a:pPr>
              <a:defRPr/>
            </a:pPr>
            <a:endParaRPr lang="en-US"/>
          </a:p>
        </p:txBody>
      </p:sp>
      <p:sp>
        <p:nvSpPr>
          <p:cNvPr id="3079" name="Rectangle 7"/>
          <p:cNvSpPr>
            <a:spLocks noGrp="1" noChangeArrowheads="1"/>
          </p:cNvSpPr>
          <p:nvPr>
            <p:ph type="sldNum" sz="quarter" idx="5"/>
          </p:nvPr>
        </p:nvSpPr>
        <p:spPr bwMode="auto">
          <a:xfrm>
            <a:off x="8372475" y="8901113"/>
            <a:ext cx="6407150" cy="469900"/>
          </a:xfrm>
          <a:prstGeom prst="rect">
            <a:avLst/>
          </a:prstGeom>
          <a:noFill/>
          <a:ln w="9525">
            <a:noFill/>
            <a:miter lim="800000"/>
            <a:headEnd/>
            <a:tailEnd/>
          </a:ln>
          <a:effectLst/>
        </p:spPr>
        <p:txBody>
          <a:bodyPr vert="horz" wrap="square" lIns="137358" tIns="68679" rIns="137358" bIns="68679" numCol="1" anchor="b" anchorCtr="0" compatLnSpc="1">
            <a:prstTxWarp prst="textNoShape">
              <a:avLst/>
            </a:prstTxWarp>
          </a:bodyPr>
          <a:lstStyle>
            <a:lvl1pPr algn="r" defTabSz="1373188">
              <a:defRPr sz="1800"/>
            </a:lvl1pPr>
          </a:lstStyle>
          <a:p>
            <a:pPr>
              <a:defRPr/>
            </a:pPr>
            <a:fld id="{E5444492-F5B6-4FD2-ADE0-ABD39396B41A}" type="slidenum">
              <a:rPr lang="en-US"/>
              <a:pPr>
                <a:defRPr/>
              </a:pPr>
              <a:t>‹#›</a:t>
            </a:fld>
            <a:endParaRPr lang="en-US"/>
          </a:p>
        </p:txBody>
      </p:sp>
    </p:spTree>
    <p:extLst>
      <p:ext uri="{BB962C8B-B14F-4D97-AF65-F5344CB8AC3E}">
        <p14:creationId xmlns:p14="http://schemas.microsoft.com/office/powerpoint/2010/main" val="946586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3000" kern="1200">
        <a:solidFill>
          <a:schemeClr val="tx1"/>
        </a:solidFill>
        <a:latin typeface="Arial" charset="0"/>
        <a:ea typeface="+mn-ea"/>
        <a:cs typeface="+mn-cs"/>
      </a:defRPr>
    </a:lvl1pPr>
    <a:lvl2pPr marL="1132027" algn="l" rtl="0" eaLnBrk="0" fontAlgn="base" hangingPunct="0">
      <a:spcBef>
        <a:spcPct val="30000"/>
      </a:spcBef>
      <a:spcAft>
        <a:spcPct val="0"/>
      </a:spcAft>
      <a:defRPr sz="3000" kern="1200">
        <a:solidFill>
          <a:schemeClr val="tx1"/>
        </a:solidFill>
        <a:latin typeface="Arial" charset="0"/>
        <a:ea typeface="+mn-ea"/>
        <a:cs typeface="+mn-cs"/>
      </a:defRPr>
    </a:lvl2pPr>
    <a:lvl3pPr marL="2264054" algn="l" rtl="0" eaLnBrk="0" fontAlgn="base" hangingPunct="0">
      <a:spcBef>
        <a:spcPct val="30000"/>
      </a:spcBef>
      <a:spcAft>
        <a:spcPct val="0"/>
      </a:spcAft>
      <a:defRPr sz="3000" kern="1200">
        <a:solidFill>
          <a:schemeClr val="tx1"/>
        </a:solidFill>
        <a:latin typeface="Arial" charset="0"/>
        <a:ea typeface="+mn-ea"/>
        <a:cs typeface="+mn-cs"/>
      </a:defRPr>
    </a:lvl3pPr>
    <a:lvl4pPr marL="3396082" algn="l" rtl="0" eaLnBrk="0" fontAlgn="base" hangingPunct="0">
      <a:spcBef>
        <a:spcPct val="30000"/>
      </a:spcBef>
      <a:spcAft>
        <a:spcPct val="0"/>
      </a:spcAft>
      <a:defRPr sz="3000" kern="1200">
        <a:solidFill>
          <a:schemeClr val="tx1"/>
        </a:solidFill>
        <a:latin typeface="Arial" charset="0"/>
        <a:ea typeface="+mn-ea"/>
        <a:cs typeface="+mn-cs"/>
      </a:defRPr>
    </a:lvl4pPr>
    <a:lvl5pPr marL="4528109" algn="l" rtl="0" eaLnBrk="0" fontAlgn="base" hangingPunct="0">
      <a:spcBef>
        <a:spcPct val="30000"/>
      </a:spcBef>
      <a:spcAft>
        <a:spcPct val="0"/>
      </a:spcAft>
      <a:defRPr sz="3000" kern="1200">
        <a:solidFill>
          <a:schemeClr val="tx1"/>
        </a:solidFill>
        <a:latin typeface="Arial" charset="0"/>
        <a:ea typeface="+mn-ea"/>
        <a:cs typeface="+mn-cs"/>
      </a:defRPr>
    </a:lvl5pPr>
    <a:lvl6pPr marL="5660136" algn="l" defTabSz="2264054" rtl="0" eaLnBrk="1" latinLnBrk="0" hangingPunct="1">
      <a:defRPr sz="3000" kern="1200">
        <a:solidFill>
          <a:schemeClr val="tx1"/>
        </a:solidFill>
        <a:latin typeface="+mn-lt"/>
        <a:ea typeface="+mn-ea"/>
        <a:cs typeface="+mn-cs"/>
      </a:defRPr>
    </a:lvl6pPr>
    <a:lvl7pPr marL="6792163" algn="l" defTabSz="2264054" rtl="0" eaLnBrk="1" latinLnBrk="0" hangingPunct="1">
      <a:defRPr sz="3000" kern="1200">
        <a:solidFill>
          <a:schemeClr val="tx1"/>
        </a:solidFill>
        <a:latin typeface="+mn-lt"/>
        <a:ea typeface="+mn-ea"/>
        <a:cs typeface="+mn-cs"/>
      </a:defRPr>
    </a:lvl7pPr>
    <a:lvl8pPr marL="7924190" algn="l" defTabSz="2264054" rtl="0" eaLnBrk="1" latinLnBrk="0" hangingPunct="1">
      <a:defRPr sz="3000" kern="1200">
        <a:solidFill>
          <a:schemeClr val="tx1"/>
        </a:solidFill>
        <a:latin typeface="+mn-lt"/>
        <a:ea typeface="+mn-ea"/>
        <a:cs typeface="+mn-cs"/>
      </a:defRPr>
    </a:lvl8pPr>
    <a:lvl9pPr marL="9056218" algn="l" defTabSz="2264054" rtl="0" eaLnBrk="1" latinLnBrk="0" hangingPunct="1">
      <a:defRPr sz="3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373188" eaLnBrk="0" hangingPunct="0">
              <a:defRPr sz="13200">
                <a:solidFill>
                  <a:schemeClr val="tx1"/>
                </a:solidFill>
                <a:latin typeface="Arial" charset="0"/>
              </a:defRPr>
            </a:lvl1pPr>
            <a:lvl2pPr marL="742950" indent="-285750" defTabSz="1373188" eaLnBrk="0" hangingPunct="0">
              <a:defRPr sz="13200">
                <a:solidFill>
                  <a:schemeClr val="tx1"/>
                </a:solidFill>
                <a:latin typeface="Arial" charset="0"/>
              </a:defRPr>
            </a:lvl2pPr>
            <a:lvl3pPr marL="1143000" indent="-228600" defTabSz="1373188" eaLnBrk="0" hangingPunct="0">
              <a:defRPr sz="13200">
                <a:solidFill>
                  <a:schemeClr val="tx1"/>
                </a:solidFill>
                <a:latin typeface="Arial" charset="0"/>
              </a:defRPr>
            </a:lvl3pPr>
            <a:lvl4pPr marL="1600200" indent="-228600" defTabSz="1373188" eaLnBrk="0" hangingPunct="0">
              <a:defRPr sz="13200">
                <a:solidFill>
                  <a:schemeClr val="tx1"/>
                </a:solidFill>
                <a:latin typeface="Arial" charset="0"/>
              </a:defRPr>
            </a:lvl4pPr>
            <a:lvl5pPr marL="2057400" indent="-228600" defTabSz="1373188" eaLnBrk="0" hangingPunct="0">
              <a:defRPr sz="13200">
                <a:solidFill>
                  <a:schemeClr val="tx1"/>
                </a:solidFill>
                <a:latin typeface="Arial" charset="0"/>
              </a:defRPr>
            </a:lvl5pPr>
            <a:lvl6pPr marL="2514600" indent="-228600" defTabSz="1373188" eaLnBrk="0" fontAlgn="base" hangingPunct="0">
              <a:spcBef>
                <a:spcPct val="0"/>
              </a:spcBef>
              <a:spcAft>
                <a:spcPct val="0"/>
              </a:spcAft>
              <a:defRPr sz="13200">
                <a:solidFill>
                  <a:schemeClr val="tx1"/>
                </a:solidFill>
                <a:latin typeface="Arial" charset="0"/>
              </a:defRPr>
            </a:lvl6pPr>
            <a:lvl7pPr marL="2971800" indent="-228600" defTabSz="1373188" eaLnBrk="0" fontAlgn="base" hangingPunct="0">
              <a:spcBef>
                <a:spcPct val="0"/>
              </a:spcBef>
              <a:spcAft>
                <a:spcPct val="0"/>
              </a:spcAft>
              <a:defRPr sz="13200">
                <a:solidFill>
                  <a:schemeClr val="tx1"/>
                </a:solidFill>
                <a:latin typeface="Arial" charset="0"/>
              </a:defRPr>
            </a:lvl7pPr>
            <a:lvl8pPr marL="3429000" indent="-228600" defTabSz="1373188" eaLnBrk="0" fontAlgn="base" hangingPunct="0">
              <a:spcBef>
                <a:spcPct val="0"/>
              </a:spcBef>
              <a:spcAft>
                <a:spcPct val="0"/>
              </a:spcAft>
              <a:defRPr sz="13200">
                <a:solidFill>
                  <a:schemeClr val="tx1"/>
                </a:solidFill>
                <a:latin typeface="Arial" charset="0"/>
              </a:defRPr>
            </a:lvl8pPr>
            <a:lvl9pPr marL="3886200" indent="-228600" defTabSz="1373188" eaLnBrk="0" fontAlgn="base" hangingPunct="0">
              <a:spcBef>
                <a:spcPct val="0"/>
              </a:spcBef>
              <a:spcAft>
                <a:spcPct val="0"/>
              </a:spcAft>
              <a:defRPr sz="13200">
                <a:solidFill>
                  <a:schemeClr val="tx1"/>
                </a:solidFill>
                <a:latin typeface="Arial" charset="0"/>
              </a:defRPr>
            </a:lvl9pPr>
          </a:lstStyle>
          <a:p>
            <a:pPr eaLnBrk="1" hangingPunct="1"/>
            <a:fld id="{4195B992-76FF-4E4D-B7F7-A5788A9E572C}" type="slidenum">
              <a:rPr lang="en-US" altLang="en-US" sz="1800" smtClean="0"/>
              <a:pPr eaLnBrk="1" hangingPunct="1"/>
              <a:t>1</a:t>
            </a:fld>
            <a:endParaRPr lang="en-US" altLang="en-US" sz="1800" smtClean="0"/>
          </a:p>
        </p:txBody>
      </p:sp>
      <p:sp>
        <p:nvSpPr>
          <p:cNvPr id="5123" name="Rectangle 2"/>
          <p:cNvSpPr>
            <a:spLocks noGrp="1" noRot="1" noChangeAspect="1" noChangeArrowheads="1" noTextEdit="1"/>
          </p:cNvSpPr>
          <p:nvPr>
            <p:ph type="sldImg"/>
          </p:nvPr>
        </p:nvSpPr>
        <p:spPr>
          <a:xfrm>
            <a:off x="5630863" y="703263"/>
            <a:ext cx="3514725" cy="3514725"/>
          </a:xfrm>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2.emf"/><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Rectangle 6"/>
          <p:cNvSpPr>
            <a:spLocks noChangeArrowheads="1"/>
          </p:cNvSpPr>
          <p:nvPr userDrawn="1"/>
        </p:nvSpPr>
        <p:spPr bwMode="auto">
          <a:xfrm>
            <a:off x="0" y="0"/>
            <a:ext cx="43891200" cy="43891200"/>
          </a:xfrm>
          <a:prstGeom prst="rect">
            <a:avLst/>
          </a:prstGeom>
          <a:gradFill rotWithShape="1">
            <a:gsLst>
              <a:gs pos="0">
                <a:srgbClr val="C2E0F6"/>
              </a:gs>
              <a:gs pos="100000">
                <a:schemeClr val="bg1"/>
              </a:gs>
            </a:gsLst>
            <a:lin ang="5400000" scaled="1"/>
          </a:gradFill>
          <a:ln w="9525">
            <a:solidFill>
              <a:schemeClr val="tx1"/>
            </a:solidFill>
            <a:miter lim="800000"/>
            <a:headEnd/>
            <a:tailEnd/>
          </a:ln>
          <a:effectLst/>
        </p:spPr>
        <p:txBody>
          <a:bodyPr wrap="none" lIns="226405" tIns="113203" rIns="226405" bIns="113203" anchor="ctr"/>
          <a:lstStyle/>
          <a:p>
            <a:pPr>
              <a:defRPr/>
            </a:pPr>
            <a:endParaRPr lang="en-US"/>
          </a:p>
        </p:txBody>
      </p:sp>
      <p:pic>
        <p:nvPicPr>
          <p:cNvPr id="4" name="Picture 6" descr="Swoosh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43891200" cy="1024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VTC-SOMlogo"/>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156400" y="41059101"/>
            <a:ext cx="106553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descr="CC_4C_1L"/>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62000" y="39251468"/>
            <a:ext cx="8521700" cy="382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0" name="Rectangle 2"/>
          <p:cNvSpPr>
            <a:spLocks noGrp="1" noChangeArrowheads="1"/>
          </p:cNvSpPr>
          <p:nvPr>
            <p:ph type="subTitle" idx="1"/>
          </p:nvPr>
        </p:nvSpPr>
        <p:spPr>
          <a:xfrm>
            <a:off x="6584951" y="24875067"/>
            <a:ext cx="30721300" cy="11214101"/>
          </a:xfrm>
        </p:spPr>
        <p:txBody>
          <a:bodyPr/>
          <a:lstStyle>
            <a:lvl1pPr marL="0" indent="0" algn="ctr">
              <a:buFontTx/>
              <a:buNone/>
              <a:defRPr/>
            </a:lvl1pPr>
          </a:lstStyle>
          <a:p>
            <a:r>
              <a:rPr lang="en-US"/>
              <a:t>Click to edit Master subtitle style</a:t>
            </a:r>
          </a:p>
        </p:txBody>
      </p:sp>
    </p:spTree>
    <p:extLst>
      <p:ext uri="{BB962C8B-B14F-4D97-AF65-F5344CB8AC3E}">
        <p14:creationId xmlns:p14="http://schemas.microsoft.com/office/powerpoint/2010/main" val="3999608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7" y="1756835"/>
            <a:ext cx="39503350" cy="7315200"/>
          </a:xfrm>
          <a:prstGeom prst="rect">
            <a:avLst/>
          </a:prstGeom>
        </p:spPr>
        <p:txBody>
          <a:bodyPr lIns="226405" tIns="113203" rIns="226405" bIns="113203"/>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41610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3027" y="1756837"/>
            <a:ext cx="9874250" cy="37431133"/>
          </a:xfrm>
          <a:prstGeom prst="rect">
            <a:avLst/>
          </a:prstGeom>
        </p:spPr>
        <p:txBody>
          <a:bodyPr vert="eaVert" lIns="226405" tIns="113203" rIns="226405" bIns="113203"/>
          <a:lstStyle/>
          <a:p>
            <a:r>
              <a:rPr lang="en-US" smtClean="0"/>
              <a:t>Click to edit Master title style</a:t>
            </a:r>
            <a:endParaRPr lang="en-US"/>
          </a:p>
        </p:txBody>
      </p:sp>
      <p:sp>
        <p:nvSpPr>
          <p:cNvPr id="3" name="Vertical Text Placeholder 2"/>
          <p:cNvSpPr>
            <a:spLocks noGrp="1"/>
          </p:cNvSpPr>
          <p:nvPr>
            <p:ph type="body" orient="vert" idx="1"/>
          </p:nvPr>
        </p:nvSpPr>
        <p:spPr>
          <a:xfrm>
            <a:off x="2193927" y="1756837"/>
            <a:ext cx="29324300" cy="37431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74671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7" y="1756835"/>
            <a:ext cx="39503350" cy="7315200"/>
          </a:xfrm>
          <a:prstGeom prst="rect">
            <a:avLst/>
          </a:prstGeom>
        </p:spPr>
        <p:txBody>
          <a:bodyPr lIns="226405" tIns="113203" rIns="226405" bIns="113203"/>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48758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8202468"/>
            <a:ext cx="37306250" cy="8720667"/>
          </a:xfrm>
          <a:prstGeom prst="rect">
            <a:avLst/>
          </a:prstGeom>
        </p:spPr>
        <p:txBody>
          <a:bodyPr lIns="226405" tIns="113203" rIns="226405" bIns="113203" anchor="t"/>
          <a:lstStyle>
            <a:lvl1pPr algn="l">
              <a:defRPr sz="99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1" y="18601267"/>
            <a:ext cx="37306250" cy="9601200"/>
          </a:xfrm>
        </p:spPr>
        <p:txBody>
          <a:bodyPr anchor="b"/>
          <a:lstStyle>
            <a:lvl1pPr marL="0" indent="0">
              <a:buNone/>
              <a:defRPr sz="5000"/>
            </a:lvl1pPr>
            <a:lvl2pPr marL="1132027" indent="0">
              <a:buNone/>
              <a:defRPr sz="4500"/>
            </a:lvl2pPr>
            <a:lvl3pPr marL="2264054" indent="0">
              <a:buNone/>
              <a:defRPr sz="4000"/>
            </a:lvl3pPr>
            <a:lvl4pPr marL="3396082" indent="0">
              <a:buNone/>
              <a:defRPr sz="3500"/>
            </a:lvl4pPr>
            <a:lvl5pPr marL="4528109" indent="0">
              <a:buNone/>
              <a:defRPr sz="3500"/>
            </a:lvl5pPr>
            <a:lvl6pPr marL="5660136" indent="0">
              <a:buNone/>
              <a:defRPr sz="3500"/>
            </a:lvl6pPr>
            <a:lvl7pPr marL="6792163" indent="0">
              <a:buNone/>
              <a:defRPr sz="3500"/>
            </a:lvl7pPr>
            <a:lvl8pPr marL="7924190" indent="0">
              <a:buNone/>
              <a:defRPr sz="3500"/>
            </a:lvl8pPr>
            <a:lvl9pPr marL="9056218" indent="0">
              <a:buNone/>
              <a:defRPr sz="3500"/>
            </a:lvl9pPr>
          </a:lstStyle>
          <a:p>
            <a:pPr lvl="0"/>
            <a:r>
              <a:rPr lang="en-US" smtClean="0"/>
              <a:t>Click to edit Master text styles</a:t>
            </a:r>
          </a:p>
        </p:txBody>
      </p:sp>
    </p:spTree>
    <p:extLst>
      <p:ext uri="{BB962C8B-B14F-4D97-AF65-F5344CB8AC3E}">
        <p14:creationId xmlns:p14="http://schemas.microsoft.com/office/powerpoint/2010/main" val="421823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7" y="1756835"/>
            <a:ext cx="39503350" cy="7315200"/>
          </a:xfrm>
          <a:prstGeom prst="rect">
            <a:avLst/>
          </a:prstGeom>
        </p:spPr>
        <p:txBody>
          <a:bodyPr lIns="226405" tIns="113203" rIns="226405" bIns="113203"/>
          <a:lstStyle/>
          <a:p>
            <a:r>
              <a:rPr lang="en-US" smtClean="0"/>
              <a:t>Click to edit Master title style</a:t>
            </a:r>
            <a:endParaRPr lang="en-US"/>
          </a:p>
        </p:txBody>
      </p:sp>
      <p:sp>
        <p:nvSpPr>
          <p:cNvPr id="3" name="Content Placeholder 2"/>
          <p:cNvSpPr>
            <a:spLocks noGrp="1"/>
          </p:cNvSpPr>
          <p:nvPr>
            <p:ph sz="half" idx="1"/>
          </p:nvPr>
        </p:nvSpPr>
        <p:spPr>
          <a:xfrm>
            <a:off x="2193927" y="10219269"/>
            <a:ext cx="19599274" cy="28968701"/>
          </a:xfrm>
        </p:spPr>
        <p:txBody>
          <a:bodyPr/>
          <a:lstStyle>
            <a:lvl1pPr>
              <a:defRPr sz="6900"/>
            </a:lvl1pPr>
            <a:lvl2pPr>
              <a:defRPr sz="5900"/>
            </a:lvl2pPr>
            <a:lvl3pPr>
              <a:defRPr sz="5000"/>
            </a:lvl3pPr>
            <a:lvl4pPr>
              <a:defRPr sz="4500"/>
            </a:lvl4pPr>
            <a:lvl5pPr>
              <a:defRPr sz="4500"/>
            </a:lvl5pPr>
            <a:lvl6pPr>
              <a:defRPr sz="4500"/>
            </a:lvl6pPr>
            <a:lvl7pPr>
              <a:defRPr sz="4500"/>
            </a:lvl7pPr>
            <a:lvl8pPr>
              <a:defRPr sz="4500"/>
            </a:lvl8pPr>
            <a:lvl9pPr>
              <a:defRPr sz="4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098000" y="10219269"/>
            <a:ext cx="19599276" cy="28968701"/>
          </a:xfrm>
        </p:spPr>
        <p:txBody>
          <a:bodyPr/>
          <a:lstStyle>
            <a:lvl1pPr>
              <a:defRPr sz="6900"/>
            </a:lvl1pPr>
            <a:lvl2pPr>
              <a:defRPr sz="5900"/>
            </a:lvl2pPr>
            <a:lvl3pPr>
              <a:defRPr sz="5000"/>
            </a:lvl3pPr>
            <a:lvl4pPr>
              <a:defRPr sz="4500"/>
            </a:lvl4pPr>
            <a:lvl5pPr>
              <a:defRPr sz="4500"/>
            </a:lvl5pPr>
            <a:lvl6pPr>
              <a:defRPr sz="4500"/>
            </a:lvl6pPr>
            <a:lvl7pPr>
              <a:defRPr sz="4500"/>
            </a:lvl7pPr>
            <a:lvl8pPr>
              <a:defRPr sz="4500"/>
            </a:lvl8pPr>
            <a:lvl9pPr>
              <a:defRPr sz="4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35686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7" y="1756835"/>
            <a:ext cx="39503350" cy="7315200"/>
          </a:xfrm>
          <a:prstGeom prst="rect">
            <a:avLst/>
          </a:prstGeom>
        </p:spPr>
        <p:txBody>
          <a:bodyPr lIns="226405" tIns="113203" rIns="226405" bIns="113203"/>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3926" y="9825568"/>
            <a:ext cx="19392900" cy="4093632"/>
          </a:xfrm>
        </p:spPr>
        <p:txBody>
          <a:bodyPr anchor="b"/>
          <a:lstStyle>
            <a:lvl1pPr marL="0" indent="0">
              <a:buNone/>
              <a:defRPr sz="5900" b="1"/>
            </a:lvl1pPr>
            <a:lvl2pPr marL="1132027" indent="0">
              <a:buNone/>
              <a:defRPr sz="5000" b="1"/>
            </a:lvl2pPr>
            <a:lvl3pPr marL="2264054" indent="0">
              <a:buNone/>
              <a:defRPr sz="4500" b="1"/>
            </a:lvl3pPr>
            <a:lvl4pPr marL="3396082" indent="0">
              <a:buNone/>
              <a:defRPr sz="4000" b="1"/>
            </a:lvl4pPr>
            <a:lvl5pPr marL="4528109" indent="0">
              <a:buNone/>
              <a:defRPr sz="4000" b="1"/>
            </a:lvl5pPr>
            <a:lvl6pPr marL="5660136" indent="0">
              <a:buNone/>
              <a:defRPr sz="4000" b="1"/>
            </a:lvl6pPr>
            <a:lvl7pPr marL="6792163" indent="0">
              <a:buNone/>
              <a:defRPr sz="4000" b="1"/>
            </a:lvl7pPr>
            <a:lvl8pPr marL="7924190" indent="0">
              <a:buNone/>
              <a:defRPr sz="4000" b="1"/>
            </a:lvl8pPr>
            <a:lvl9pPr marL="9056218" indent="0">
              <a:buNone/>
              <a:defRPr sz="4000" b="1"/>
            </a:lvl9pPr>
          </a:lstStyle>
          <a:p>
            <a:pPr lvl="0"/>
            <a:r>
              <a:rPr lang="en-US" smtClean="0"/>
              <a:t>Click to edit Master text styles</a:t>
            </a:r>
          </a:p>
        </p:txBody>
      </p:sp>
      <p:sp>
        <p:nvSpPr>
          <p:cNvPr id="4" name="Content Placeholder 3"/>
          <p:cNvSpPr>
            <a:spLocks noGrp="1"/>
          </p:cNvSpPr>
          <p:nvPr>
            <p:ph sz="half" idx="2"/>
          </p:nvPr>
        </p:nvSpPr>
        <p:spPr>
          <a:xfrm>
            <a:off x="2193926" y="13919203"/>
            <a:ext cx="19392900" cy="25289933"/>
          </a:xfrm>
        </p:spPr>
        <p:txBody>
          <a:bodyPr/>
          <a:lstStyle>
            <a:lvl1pPr>
              <a:defRPr sz="5900"/>
            </a:lvl1pPr>
            <a:lvl2pPr>
              <a:defRPr sz="5000"/>
            </a:lvl2pPr>
            <a:lvl3pPr>
              <a:defRPr sz="4500"/>
            </a:lvl3pPr>
            <a:lvl4pPr>
              <a:defRPr sz="4000"/>
            </a:lvl4pPr>
            <a:lvl5pPr>
              <a:defRPr sz="4000"/>
            </a:lvl5pPr>
            <a:lvl6pPr>
              <a:defRPr sz="4000"/>
            </a:lvl6pPr>
            <a:lvl7pPr>
              <a:defRPr sz="4000"/>
            </a:lvl7pPr>
            <a:lvl8pPr>
              <a:defRPr sz="4000"/>
            </a:lvl8pPr>
            <a:lvl9pPr>
              <a:defRPr sz="4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4851" y="9825568"/>
            <a:ext cx="19402426" cy="4093632"/>
          </a:xfrm>
        </p:spPr>
        <p:txBody>
          <a:bodyPr anchor="b"/>
          <a:lstStyle>
            <a:lvl1pPr marL="0" indent="0">
              <a:buNone/>
              <a:defRPr sz="5900" b="1"/>
            </a:lvl1pPr>
            <a:lvl2pPr marL="1132027" indent="0">
              <a:buNone/>
              <a:defRPr sz="5000" b="1"/>
            </a:lvl2pPr>
            <a:lvl3pPr marL="2264054" indent="0">
              <a:buNone/>
              <a:defRPr sz="4500" b="1"/>
            </a:lvl3pPr>
            <a:lvl4pPr marL="3396082" indent="0">
              <a:buNone/>
              <a:defRPr sz="4000" b="1"/>
            </a:lvl4pPr>
            <a:lvl5pPr marL="4528109" indent="0">
              <a:buNone/>
              <a:defRPr sz="4000" b="1"/>
            </a:lvl5pPr>
            <a:lvl6pPr marL="5660136" indent="0">
              <a:buNone/>
              <a:defRPr sz="4000" b="1"/>
            </a:lvl6pPr>
            <a:lvl7pPr marL="6792163" indent="0">
              <a:buNone/>
              <a:defRPr sz="4000" b="1"/>
            </a:lvl7pPr>
            <a:lvl8pPr marL="7924190" indent="0">
              <a:buNone/>
              <a:defRPr sz="4000" b="1"/>
            </a:lvl8pPr>
            <a:lvl9pPr marL="9056218" indent="0">
              <a:buNone/>
              <a:defRPr sz="4000" b="1"/>
            </a:lvl9pPr>
          </a:lstStyle>
          <a:p>
            <a:pPr lvl="0"/>
            <a:r>
              <a:rPr lang="en-US" smtClean="0"/>
              <a:t>Click to edit Master text styles</a:t>
            </a:r>
          </a:p>
        </p:txBody>
      </p:sp>
      <p:sp>
        <p:nvSpPr>
          <p:cNvPr id="6" name="Content Placeholder 5"/>
          <p:cNvSpPr>
            <a:spLocks noGrp="1"/>
          </p:cNvSpPr>
          <p:nvPr>
            <p:ph sz="quarter" idx="4"/>
          </p:nvPr>
        </p:nvSpPr>
        <p:spPr>
          <a:xfrm>
            <a:off x="22294851" y="13919203"/>
            <a:ext cx="19402426" cy="25289933"/>
          </a:xfrm>
        </p:spPr>
        <p:txBody>
          <a:bodyPr/>
          <a:lstStyle>
            <a:lvl1pPr>
              <a:defRPr sz="5900"/>
            </a:lvl1pPr>
            <a:lvl2pPr>
              <a:defRPr sz="5000"/>
            </a:lvl2pPr>
            <a:lvl3pPr>
              <a:defRPr sz="4500"/>
            </a:lvl3pPr>
            <a:lvl4pPr>
              <a:defRPr sz="4000"/>
            </a:lvl4pPr>
            <a:lvl5pPr>
              <a:defRPr sz="4000"/>
            </a:lvl5pPr>
            <a:lvl6pPr>
              <a:defRPr sz="4000"/>
            </a:lvl6pPr>
            <a:lvl7pPr>
              <a:defRPr sz="4000"/>
            </a:lvl7pPr>
            <a:lvl8pPr>
              <a:defRPr sz="4000"/>
            </a:lvl8pPr>
            <a:lvl9pPr>
              <a:defRPr sz="4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34771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7" y="1756835"/>
            <a:ext cx="39503350" cy="7315200"/>
          </a:xfrm>
          <a:prstGeom prst="rect">
            <a:avLst/>
          </a:prstGeom>
        </p:spPr>
        <p:txBody>
          <a:bodyPr lIns="226405" tIns="113203" rIns="226405" bIns="113203"/>
          <a:lstStyle/>
          <a:p>
            <a:r>
              <a:rPr lang="en-US" smtClean="0"/>
              <a:t>Click to edit Master title style</a:t>
            </a:r>
            <a:endParaRPr lang="en-US"/>
          </a:p>
        </p:txBody>
      </p:sp>
    </p:spTree>
    <p:extLst>
      <p:ext uri="{BB962C8B-B14F-4D97-AF65-F5344CB8AC3E}">
        <p14:creationId xmlns:p14="http://schemas.microsoft.com/office/powerpoint/2010/main" val="883001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1266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6" y="1748371"/>
            <a:ext cx="14439900" cy="7437965"/>
          </a:xfrm>
          <a:prstGeom prst="rect">
            <a:avLst/>
          </a:prstGeom>
        </p:spPr>
        <p:txBody>
          <a:bodyPr lIns="226405" tIns="113203" rIns="226405" bIns="113203" anchor="b"/>
          <a:lstStyle>
            <a:lvl1pPr algn="l">
              <a:defRPr sz="5000" b="1"/>
            </a:lvl1pPr>
          </a:lstStyle>
          <a:p>
            <a:r>
              <a:rPr lang="en-US" smtClean="0"/>
              <a:t>Click to edit Master title style</a:t>
            </a:r>
            <a:endParaRPr lang="en-US"/>
          </a:p>
        </p:txBody>
      </p:sp>
      <p:sp>
        <p:nvSpPr>
          <p:cNvPr id="3" name="Content Placeholder 2"/>
          <p:cNvSpPr>
            <a:spLocks noGrp="1"/>
          </p:cNvSpPr>
          <p:nvPr>
            <p:ph idx="1"/>
          </p:nvPr>
        </p:nvSpPr>
        <p:spPr>
          <a:xfrm>
            <a:off x="17160876" y="1748371"/>
            <a:ext cx="24536400" cy="37460765"/>
          </a:xfrm>
        </p:spPr>
        <p:txBody>
          <a:bodyPr/>
          <a:lstStyle>
            <a:lvl1pPr>
              <a:defRPr sz="7900"/>
            </a:lvl1pPr>
            <a:lvl2pPr>
              <a:defRPr sz="6900"/>
            </a:lvl2pPr>
            <a:lvl3pPr>
              <a:defRPr sz="5900"/>
            </a:lvl3pPr>
            <a:lvl4pPr>
              <a:defRPr sz="5000"/>
            </a:lvl4pPr>
            <a:lvl5pPr>
              <a:defRPr sz="5000"/>
            </a:lvl5pPr>
            <a:lvl6pPr>
              <a:defRPr sz="5000"/>
            </a:lvl6pPr>
            <a:lvl7pPr>
              <a:defRPr sz="5000"/>
            </a:lvl7pPr>
            <a:lvl8pPr>
              <a:defRPr sz="5000"/>
            </a:lvl8pPr>
            <a:lvl9pPr>
              <a:defRPr sz="5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3926" y="9186333"/>
            <a:ext cx="14439900" cy="30022800"/>
          </a:xfrm>
        </p:spPr>
        <p:txBody>
          <a:bodyPr/>
          <a:lstStyle>
            <a:lvl1pPr marL="0" indent="0">
              <a:buNone/>
              <a:defRPr sz="3500"/>
            </a:lvl1pPr>
            <a:lvl2pPr marL="1132027" indent="0">
              <a:buNone/>
              <a:defRPr sz="3000"/>
            </a:lvl2pPr>
            <a:lvl3pPr marL="2264054" indent="0">
              <a:buNone/>
              <a:defRPr sz="2500"/>
            </a:lvl3pPr>
            <a:lvl4pPr marL="3396082" indent="0">
              <a:buNone/>
              <a:defRPr sz="2200"/>
            </a:lvl4pPr>
            <a:lvl5pPr marL="4528109" indent="0">
              <a:buNone/>
              <a:defRPr sz="2200"/>
            </a:lvl5pPr>
            <a:lvl6pPr marL="5660136" indent="0">
              <a:buNone/>
              <a:defRPr sz="2200"/>
            </a:lvl6pPr>
            <a:lvl7pPr marL="6792163" indent="0">
              <a:buNone/>
              <a:defRPr sz="2200"/>
            </a:lvl7pPr>
            <a:lvl8pPr marL="7924190" indent="0">
              <a:buNone/>
              <a:defRPr sz="2200"/>
            </a:lvl8pPr>
            <a:lvl9pPr marL="9056218" indent="0">
              <a:buNone/>
              <a:defRPr sz="2200"/>
            </a:lvl9pPr>
          </a:lstStyle>
          <a:p>
            <a:pPr lvl="0"/>
            <a:r>
              <a:rPr lang="en-US" smtClean="0"/>
              <a:t>Click to edit Master text styles</a:t>
            </a:r>
          </a:p>
        </p:txBody>
      </p:sp>
    </p:spTree>
    <p:extLst>
      <p:ext uri="{BB962C8B-B14F-4D97-AF65-F5344CB8AC3E}">
        <p14:creationId xmlns:p14="http://schemas.microsoft.com/office/powerpoint/2010/main" val="2676543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4251" y="30725535"/>
            <a:ext cx="26333450" cy="3623733"/>
          </a:xfrm>
          <a:prstGeom prst="rect">
            <a:avLst/>
          </a:prstGeom>
        </p:spPr>
        <p:txBody>
          <a:bodyPr lIns="226405" tIns="113203" rIns="226405" bIns="113203" anchor="b"/>
          <a:lstStyle>
            <a:lvl1pPr algn="l">
              <a:defRPr sz="5000" b="1"/>
            </a:lvl1pPr>
          </a:lstStyle>
          <a:p>
            <a:r>
              <a:rPr lang="en-US" smtClean="0"/>
              <a:t>Click to edit Master title style</a:t>
            </a:r>
            <a:endParaRPr lang="en-US"/>
          </a:p>
        </p:txBody>
      </p:sp>
      <p:sp>
        <p:nvSpPr>
          <p:cNvPr id="3" name="Picture Placeholder 2"/>
          <p:cNvSpPr>
            <a:spLocks noGrp="1"/>
          </p:cNvSpPr>
          <p:nvPr>
            <p:ph type="pic" idx="1"/>
          </p:nvPr>
        </p:nvSpPr>
        <p:spPr>
          <a:xfrm>
            <a:off x="8604251" y="3920067"/>
            <a:ext cx="26333450" cy="26335568"/>
          </a:xfrm>
        </p:spPr>
        <p:txBody>
          <a:bodyPr/>
          <a:lstStyle>
            <a:lvl1pPr marL="0" indent="0">
              <a:buNone/>
              <a:defRPr sz="7900"/>
            </a:lvl1pPr>
            <a:lvl2pPr marL="1132027" indent="0">
              <a:buNone/>
              <a:defRPr sz="6900"/>
            </a:lvl2pPr>
            <a:lvl3pPr marL="2264054" indent="0">
              <a:buNone/>
              <a:defRPr sz="5900"/>
            </a:lvl3pPr>
            <a:lvl4pPr marL="3396082" indent="0">
              <a:buNone/>
              <a:defRPr sz="5000"/>
            </a:lvl4pPr>
            <a:lvl5pPr marL="4528109" indent="0">
              <a:buNone/>
              <a:defRPr sz="5000"/>
            </a:lvl5pPr>
            <a:lvl6pPr marL="5660136" indent="0">
              <a:buNone/>
              <a:defRPr sz="5000"/>
            </a:lvl6pPr>
            <a:lvl7pPr marL="6792163" indent="0">
              <a:buNone/>
              <a:defRPr sz="5000"/>
            </a:lvl7pPr>
            <a:lvl8pPr marL="7924190" indent="0">
              <a:buNone/>
              <a:defRPr sz="5000"/>
            </a:lvl8pPr>
            <a:lvl9pPr marL="9056218" indent="0">
              <a:buNone/>
              <a:defRPr sz="5000"/>
            </a:lvl9pPr>
          </a:lstStyle>
          <a:p>
            <a:pPr lvl="0"/>
            <a:endParaRPr lang="en-US" noProof="0" smtClean="0"/>
          </a:p>
        </p:txBody>
      </p:sp>
      <p:sp>
        <p:nvSpPr>
          <p:cNvPr id="4" name="Text Placeholder 3"/>
          <p:cNvSpPr>
            <a:spLocks noGrp="1"/>
          </p:cNvSpPr>
          <p:nvPr>
            <p:ph type="body" sz="half" idx="2"/>
          </p:nvPr>
        </p:nvSpPr>
        <p:spPr>
          <a:xfrm>
            <a:off x="8604251" y="34349267"/>
            <a:ext cx="26333450" cy="5151968"/>
          </a:xfrm>
        </p:spPr>
        <p:txBody>
          <a:bodyPr/>
          <a:lstStyle>
            <a:lvl1pPr marL="0" indent="0">
              <a:buNone/>
              <a:defRPr sz="3500"/>
            </a:lvl1pPr>
            <a:lvl2pPr marL="1132027" indent="0">
              <a:buNone/>
              <a:defRPr sz="3000"/>
            </a:lvl2pPr>
            <a:lvl3pPr marL="2264054" indent="0">
              <a:buNone/>
              <a:defRPr sz="2500"/>
            </a:lvl3pPr>
            <a:lvl4pPr marL="3396082" indent="0">
              <a:buNone/>
              <a:defRPr sz="2200"/>
            </a:lvl4pPr>
            <a:lvl5pPr marL="4528109" indent="0">
              <a:buNone/>
              <a:defRPr sz="2200"/>
            </a:lvl5pPr>
            <a:lvl6pPr marL="5660136" indent="0">
              <a:buNone/>
              <a:defRPr sz="2200"/>
            </a:lvl6pPr>
            <a:lvl7pPr marL="6792163" indent="0">
              <a:buNone/>
              <a:defRPr sz="2200"/>
            </a:lvl7pPr>
            <a:lvl8pPr marL="7924190" indent="0">
              <a:buNone/>
              <a:defRPr sz="2200"/>
            </a:lvl8pPr>
            <a:lvl9pPr marL="9056218" indent="0">
              <a:buNone/>
              <a:defRPr sz="2200"/>
            </a:lvl9pPr>
          </a:lstStyle>
          <a:p>
            <a:pPr lvl="0"/>
            <a:r>
              <a:rPr lang="en-US" smtClean="0"/>
              <a:t>Click to edit Master text styles</a:t>
            </a:r>
          </a:p>
        </p:txBody>
      </p:sp>
    </p:spTree>
    <p:extLst>
      <p:ext uri="{BB962C8B-B14F-4D97-AF65-F5344CB8AC3E}">
        <p14:creationId xmlns:p14="http://schemas.microsoft.com/office/powerpoint/2010/main" val="82218202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emf"/><Relationship Id="rId14" Type="http://schemas.openxmlformats.org/officeDocument/2006/relationships/image" Target="../media/image2.emf"/><Relationship Id="rId15" Type="http://schemas.openxmlformats.org/officeDocument/2006/relationships/image" Target="../media/image3.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193925" y="10219267"/>
            <a:ext cx="39503350" cy="289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1741" tIns="395870" rIns="791741" bIns="39587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1027" name="Picture 9" descr="Swoosh 8'"/>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1"/>
            <a:ext cx="43891200" cy="1024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10" descr="CC_4C_1L"/>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09600" y="37587769"/>
            <a:ext cx="7772400" cy="523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11" descr="VTC-SOMlogo"/>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6271201" y="37346468"/>
            <a:ext cx="7007225" cy="5630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19"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7920260" rtl="0" eaLnBrk="0" fontAlgn="base" hangingPunct="0">
        <a:spcBef>
          <a:spcPct val="0"/>
        </a:spcBef>
        <a:spcAft>
          <a:spcPct val="0"/>
        </a:spcAft>
        <a:defRPr sz="13100" b="1">
          <a:solidFill>
            <a:srgbClr val="FF9933"/>
          </a:solidFill>
          <a:latin typeface="+mj-lt"/>
          <a:ea typeface="+mj-ea"/>
          <a:cs typeface="+mj-cs"/>
        </a:defRPr>
      </a:lvl1pPr>
      <a:lvl2pPr algn="l" defTabSz="7920260" rtl="0" eaLnBrk="0" fontAlgn="base" hangingPunct="0">
        <a:spcBef>
          <a:spcPct val="0"/>
        </a:spcBef>
        <a:spcAft>
          <a:spcPct val="0"/>
        </a:spcAft>
        <a:defRPr sz="13100" b="1">
          <a:solidFill>
            <a:srgbClr val="FF9933"/>
          </a:solidFill>
          <a:latin typeface="Arial" charset="0"/>
        </a:defRPr>
      </a:lvl2pPr>
      <a:lvl3pPr algn="l" defTabSz="7920260" rtl="0" eaLnBrk="0" fontAlgn="base" hangingPunct="0">
        <a:spcBef>
          <a:spcPct val="0"/>
        </a:spcBef>
        <a:spcAft>
          <a:spcPct val="0"/>
        </a:spcAft>
        <a:defRPr sz="13100" b="1">
          <a:solidFill>
            <a:srgbClr val="FF9933"/>
          </a:solidFill>
          <a:latin typeface="Arial" charset="0"/>
        </a:defRPr>
      </a:lvl3pPr>
      <a:lvl4pPr algn="l" defTabSz="7920260" rtl="0" eaLnBrk="0" fontAlgn="base" hangingPunct="0">
        <a:spcBef>
          <a:spcPct val="0"/>
        </a:spcBef>
        <a:spcAft>
          <a:spcPct val="0"/>
        </a:spcAft>
        <a:defRPr sz="13100" b="1">
          <a:solidFill>
            <a:srgbClr val="FF9933"/>
          </a:solidFill>
          <a:latin typeface="Arial" charset="0"/>
        </a:defRPr>
      </a:lvl4pPr>
      <a:lvl5pPr algn="l" defTabSz="7920260" rtl="0" eaLnBrk="0" fontAlgn="base" hangingPunct="0">
        <a:spcBef>
          <a:spcPct val="0"/>
        </a:spcBef>
        <a:spcAft>
          <a:spcPct val="0"/>
        </a:spcAft>
        <a:defRPr sz="13100" b="1">
          <a:solidFill>
            <a:srgbClr val="FF9933"/>
          </a:solidFill>
          <a:latin typeface="Arial" charset="0"/>
        </a:defRPr>
      </a:lvl5pPr>
      <a:lvl6pPr marL="1132027" algn="l" defTabSz="7920261" rtl="0" fontAlgn="base">
        <a:spcBef>
          <a:spcPct val="0"/>
        </a:spcBef>
        <a:spcAft>
          <a:spcPct val="0"/>
        </a:spcAft>
        <a:defRPr sz="13100" b="1">
          <a:solidFill>
            <a:srgbClr val="FF9933"/>
          </a:solidFill>
          <a:latin typeface="Arial" charset="0"/>
        </a:defRPr>
      </a:lvl6pPr>
      <a:lvl7pPr marL="2264054" algn="l" defTabSz="7920261" rtl="0" fontAlgn="base">
        <a:spcBef>
          <a:spcPct val="0"/>
        </a:spcBef>
        <a:spcAft>
          <a:spcPct val="0"/>
        </a:spcAft>
        <a:defRPr sz="13100" b="1">
          <a:solidFill>
            <a:srgbClr val="FF9933"/>
          </a:solidFill>
          <a:latin typeface="Arial" charset="0"/>
        </a:defRPr>
      </a:lvl7pPr>
      <a:lvl8pPr marL="3396082" algn="l" defTabSz="7920261" rtl="0" fontAlgn="base">
        <a:spcBef>
          <a:spcPct val="0"/>
        </a:spcBef>
        <a:spcAft>
          <a:spcPct val="0"/>
        </a:spcAft>
        <a:defRPr sz="13100" b="1">
          <a:solidFill>
            <a:srgbClr val="FF9933"/>
          </a:solidFill>
          <a:latin typeface="Arial" charset="0"/>
        </a:defRPr>
      </a:lvl8pPr>
      <a:lvl9pPr marL="4528109" algn="l" defTabSz="7920261" rtl="0" fontAlgn="base">
        <a:spcBef>
          <a:spcPct val="0"/>
        </a:spcBef>
        <a:spcAft>
          <a:spcPct val="0"/>
        </a:spcAft>
        <a:defRPr sz="13100" b="1">
          <a:solidFill>
            <a:srgbClr val="FF9933"/>
          </a:solidFill>
          <a:latin typeface="Arial" charset="0"/>
        </a:defRPr>
      </a:lvl9pPr>
    </p:titleStyle>
    <p:bodyStyle>
      <a:lvl1pPr marL="2967641" indent="-2967641" algn="l" defTabSz="7920260" rtl="0" eaLnBrk="0" fontAlgn="base" hangingPunct="0">
        <a:spcBef>
          <a:spcPct val="20000"/>
        </a:spcBef>
        <a:spcAft>
          <a:spcPct val="0"/>
        </a:spcAft>
        <a:buChar char="•"/>
        <a:defRPr sz="28000">
          <a:solidFill>
            <a:srgbClr val="003F7E"/>
          </a:solidFill>
          <a:latin typeface="+mn-lt"/>
          <a:ea typeface="+mn-ea"/>
          <a:cs typeface="+mn-cs"/>
        </a:defRPr>
      </a:lvl1pPr>
      <a:lvl2pPr marL="6434474" indent="-2476310" algn="l" defTabSz="7920260" rtl="0" eaLnBrk="0" fontAlgn="base" hangingPunct="0">
        <a:spcBef>
          <a:spcPct val="20000"/>
        </a:spcBef>
        <a:spcAft>
          <a:spcPct val="0"/>
        </a:spcAft>
        <a:buChar char="–"/>
        <a:defRPr sz="24300">
          <a:solidFill>
            <a:srgbClr val="003F7E"/>
          </a:solidFill>
          <a:latin typeface="+mn-lt"/>
        </a:defRPr>
      </a:lvl2pPr>
      <a:lvl3pPr marL="9901307" indent="-1981048" algn="l" defTabSz="7920260" rtl="0" eaLnBrk="0" fontAlgn="base" hangingPunct="0">
        <a:spcBef>
          <a:spcPct val="20000"/>
        </a:spcBef>
        <a:spcAft>
          <a:spcPct val="0"/>
        </a:spcAft>
        <a:buChar char="•"/>
        <a:defRPr sz="20600">
          <a:solidFill>
            <a:srgbClr val="003F7E"/>
          </a:solidFill>
          <a:latin typeface="+mn-lt"/>
        </a:defRPr>
      </a:lvl3pPr>
      <a:lvl4pPr marL="13855541" indent="-1981048" algn="l" defTabSz="7920260" rtl="0" eaLnBrk="0" fontAlgn="base" hangingPunct="0">
        <a:spcBef>
          <a:spcPct val="20000"/>
        </a:spcBef>
        <a:spcAft>
          <a:spcPct val="0"/>
        </a:spcAft>
        <a:buChar char="–"/>
        <a:defRPr sz="17600">
          <a:solidFill>
            <a:srgbClr val="003F7E"/>
          </a:solidFill>
          <a:latin typeface="+mn-lt"/>
        </a:defRPr>
      </a:lvl4pPr>
      <a:lvl5pPr marL="17813706" indent="-1977117" algn="l" defTabSz="7920260" rtl="0" eaLnBrk="0" fontAlgn="base" hangingPunct="0">
        <a:spcBef>
          <a:spcPct val="20000"/>
        </a:spcBef>
        <a:spcAft>
          <a:spcPct val="0"/>
        </a:spcAft>
        <a:buChar char="»"/>
        <a:defRPr sz="17600">
          <a:solidFill>
            <a:srgbClr val="003F7E"/>
          </a:solidFill>
          <a:latin typeface="+mn-lt"/>
        </a:defRPr>
      </a:lvl5pPr>
      <a:lvl6pPr marL="18945733" indent="-1977118" algn="l" defTabSz="7920261" rtl="0" fontAlgn="base">
        <a:spcBef>
          <a:spcPct val="20000"/>
        </a:spcBef>
        <a:spcAft>
          <a:spcPct val="0"/>
        </a:spcAft>
        <a:buChar char="»"/>
        <a:defRPr sz="17600">
          <a:solidFill>
            <a:srgbClr val="003F7E"/>
          </a:solidFill>
          <a:latin typeface="+mn-lt"/>
        </a:defRPr>
      </a:lvl6pPr>
      <a:lvl7pPr marL="20077760" indent="-1977118" algn="l" defTabSz="7920261" rtl="0" fontAlgn="base">
        <a:spcBef>
          <a:spcPct val="20000"/>
        </a:spcBef>
        <a:spcAft>
          <a:spcPct val="0"/>
        </a:spcAft>
        <a:buChar char="»"/>
        <a:defRPr sz="17600">
          <a:solidFill>
            <a:srgbClr val="003F7E"/>
          </a:solidFill>
          <a:latin typeface="+mn-lt"/>
        </a:defRPr>
      </a:lvl7pPr>
      <a:lvl8pPr marL="21209787" indent="-1977118" algn="l" defTabSz="7920261" rtl="0" fontAlgn="base">
        <a:spcBef>
          <a:spcPct val="20000"/>
        </a:spcBef>
        <a:spcAft>
          <a:spcPct val="0"/>
        </a:spcAft>
        <a:buChar char="»"/>
        <a:defRPr sz="17600">
          <a:solidFill>
            <a:srgbClr val="003F7E"/>
          </a:solidFill>
          <a:latin typeface="+mn-lt"/>
        </a:defRPr>
      </a:lvl8pPr>
      <a:lvl9pPr marL="22341815" indent="-1977118" algn="l" defTabSz="7920261" rtl="0" fontAlgn="base">
        <a:spcBef>
          <a:spcPct val="20000"/>
        </a:spcBef>
        <a:spcAft>
          <a:spcPct val="0"/>
        </a:spcAft>
        <a:buChar char="»"/>
        <a:defRPr sz="17600">
          <a:solidFill>
            <a:srgbClr val="003F7E"/>
          </a:solidFill>
          <a:latin typeface="+mn-lt"/>
        </a:defRPr>
      </a:lvl9pPr>
    </p:bodyStyle>
    <p:otherStyle>
      <a:defPPr>
        <a:defRPr lang="en-US"/>
      </a:defPPr>
      <a:lvl1pPr marL="0" algn="l" defTabSz="2264054" rtl="0" eaLnBrk="1" latinLnBrk="0" hangingPunct="1">
        <a:defRPr sz="4500" kern="1200">
          <a:solidFill>
            <a:schemeClr val="tx1"/>
          </a:solidFill>
          <a:latin typeface="+mn-lt"/>
          <a:ea typeface="+mn-ea"/>
          <a:cs typeface="+mn-cs"/>
        </a:defRPr>
      </a:lvl1pPr>
      <a:lvl2pPr marL="1132027" algn="l" defTabSz="2264054" rtl="0" eaLnBrk="1" latinLnBrk="0" hangingPunct="1">
        <a:defRPr sz="4500" kern="1200">
          <a:solidFill>
            <a:schemeClr val="tx1"/>
          </a:solidFill>
          <a:latin typeface="+mn-lt"/>
          <a:ea typeface="+mn-ea"/>
          <a:cs typeface="+mn-cs"/>
        </a:defRPr>
      </a:lvl2pPr>
      <a:lvl3pPr marL="2264054" algn="l" defTabSz="2264054" rtl="0" eaLnBrk="1" latinLnBrk="0" hangingPunct="1">
        <a:defRPr sz="4500" kern="1200">
          <a:solidFill>
            <a:schemeClr val="tx1"/>
          </a:solidFill>
          <a:latin typeface="+mn-lt"/>
          <a:ea typeface="+mn-ea"/>
          <a:cs typeface="+mn-cs"/>
        </a:defRPr>
      </a:lvl3pPr>
      <a:lvl4pPr marL="3396082" algn="l" defTabSz="2264054" rtl="0" eaLnBrk="1" latinLnBrk="0" hangingPunct="1">
        <a:defRPr sz="4500" kern="1200">
          <a:solidFill>
            <a:schemeClr val="tx1"/>
          </a:solidFill>
          <a:latin typeface="+mn-lt"/>
          <a:ea typeface="+mn-ea"/>
          <a:cs typeface="+mn-cs"/>
        </a:defRPr>
      </a:lvl4pPr>
      <a:lvl5pPr marL="4528109" algn="l" defTabSz="2264054" rtl="0" eaLnBrk="1" latinLnBrk="0" hangingPunct="1">
        <a:defRPr sz="4500" kern="1200">
          <a:solidFill>
            <a:schemeClr val="tx1"/>
          </a:solidFill>
          <a:latin typeface="+mn-lt"/>
          <a:ea typeface="+mn-ea"/>
          <a:cs typeface="+mn-cs"/>
        </a:defRPr>
      </a:lvl5pPr>
      <a:lvl6pPr marL="5660136" algn="l" defTabSz="2264054" rtl="0" eaLnBrk="1" latinLnBrk="0" hangingPunct="1">
        <a:defRPr sz="4500" kern="1200">
          <a:solidFill>
            <a:schemeClr val="tx1"/>
          </a:solidFill>
          <a:latin typeface="+mn-lt"/>
          <a:ea typeface="+mn-ea"/>
          <a:cs typeface="+mn-cs"/>
        </a:defRPr>
      </a:lvl6pPr>
      <a:lvl7pPr marL="6792163" algn="l" defTabSz="2264054" rtl="0" eaLnBrk="1" latinLnBrk="0" hangingPunct="1">
        <a:defRPr sz="4500" kern="1200">
          <a:solidFill>
            <a:schemeClr val="tx1"/>
          </a:solidFill>
          <a:latin typeface="+mn-lt"/>
          <a:ea typeface="+mn-ea"/>
          <a:cs typeface="+mn-cs"/>
        </a:defRPr>
      </a:lvl7pPr>
      <a:lvl8pPr marL="7924190" algn="l" defTabSz="2264054" rtl="0" eaLnBrk="1" latinLnBrk="0" hangingPunct="1">
        <a:defRPr sz="4500" kern="1200">
          <a:solidFill>
            <a:schemeClr val="tx1"/>
          </a:solidFill>
          <a:latin typeface="+mn-lt"/>
          <a:ea typeface="+mn-ea"/>
          <a:cs typeface="+mn-cs"/>
        </a:defRPr>
      </a:lvl8pPr>
      <a:lvl9pPr marL="9056218" algn="l" defTabSz="2264054" rtl="0" eaLnBrk="1" latinLnBrk="0" hangingPunct="1">
        <a:defRPr sz="4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6.gif"/><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emf"/><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5" name="Text Box 102"/>
          <p:cNvSpPr txBox="1">
            <a:spLocks noChangeArrowheads="1"/>
          </p:cNvSpPr>
          <p:nvPr/>
        </p:nvSpPr>
        <p:spPr bwMode="auto">
          <a:xfrm>
            <a:off x="522515" y="152400"/>
            <a:ext cx="42846171" cy="6138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5843" tIns="67922" rIns="135843" bIns="67922" anchor="ctr">
            <a:spAutoFit/>
          </a:bodyPr>
          <a:lstStyle>
            <a:lvl1pPr defTabSz="6397625" eaLnBrk="0" hangingPunct="0">
              <a:defRPr sz="13200">
                <a:solidFill>
                  <a:schemeClr val="tx1"/>
                </a:solidFill>
                <a:latin typeface="Arial" charset="0"/>
              </a:defRPr>
            </a:lvl1pPr>
            <a:lvl2pPr marL="742950" indent="-285750" defTabSz="6397625" eaLnBrk="0" hangingPunct="0">
              <a:defRPr sz="13200">
                <a:solidFill>
                  <a:schemeClr val="tx1"/>
                </a:solidFill>
                <a:latin typeface="Arial" charset="0"/>
              </a:defRPr>
            </a:lvl2pPr>
            <a:lvl3pPr marL="1143000" indent="-228600" defTabSz="6397625" eaLnBrk="0" hangingPunct="0">
              <a:defRPr sz="13200">
                <a:solidFill>
                  <a:schemeClr val="tx1"/>
                </a:solidFill>
                <a:latin typeface="Arial" charset="0"/>
              </a:defRPr>
            </a:lvl3pPr>
            <a:lvl4pPr marL="1600200" indent="-228600" defTabSz="6397625" eaLnBrk="0" hangingPunct="0">
              <a:defRPr sz="13200">
                <a:solidFill>
                  <a:schemeClr val="tx1"/>
                </a:solidFill>
                <a:latin typeface="Arial" charset="0"/>
              </a:defRPr>
            </a:lvl4pPr>
            <a:lvl5pPr marL="2057400" indent="-228600" defTabSz="6397625" eaLnBrk="0" hangingPunct="0">
              <a:defRPr sz="13200">
                <a:solidFill>
                  <a:schemeClr val="tx1"/>
                </a:solidFill>
                <a:latin typeface="Arial" charset="0"/>
              </a:defRPr>
            </a:lvl5pPr>
            <a:lvl6pPr marL="2514600" indent="-228600" defTabSz="6397625" eaLnBrk="0" fontAlgn="base" hangingPunct="0">
              <a:spcBef>
                <a:spcPct val="0"/>
              </a:spcBef>
              <a:spcAft>
                <a:spcPct val="0"/>
              </a:spcAft>
              <a:defRPr sz="13200">
                <a:solidFill>
                  <a:schemeClr val="tx1"/>
                </a:solidFill>
                <a:latin typeface="Arial" charset="0"/>
              </a:defRPr>
            </a:lvl6pPr>
            <a:lvl7pPr marL="2971800" indent="-228600" defTabSz="6397625" eaLnBrk="0" fontAlgn="base" hangingPunct="0">
              <a:spcBef>
                <a:spcPct val="0"/>
              </a:spcBef>
              <a:spcAft>
                <a:spcPct val="0"/>
              </a:spcAft>
              <a:defRPr sz="13200">
                <a:solidFill>
                  <a:schemeClr val="tx1"/>
                </a:solidFill>
                <a:latin typeface="Arial" charset="0"/>
              </a:defRPr>
            </a:lvl7pPr>
            <a:lvl8pPr marL="3429000" indent="-228600" defTabSz="6397625" eaLnBrk="0" fontAlgn="base" hangingPunct="0">
              <a:spcBef>
                <a:spcPct val="0"/>
              </a:spcBef>
              <a:spcAft>
                <a:spcPct val="0"/>
              </a:spcAft>
              <a:defRPr sz="13200">
                <a:solidFill>
                  <a:schemeClr val="tx1"/>
                </a:solidFill>
                <a:latin typeface="Arial" charset="0"/>
              </a:defRPr>
            </a:lvl8pPr>
            <a:lvl9pPr marL="3886200" indent="-228600" defTabSz="6397625" eaLnBrk="0" fontAlgn="base" hangingPunct="0">
              <a:spcBef>
                <a:spcPct val="0"/>
              </a:spcBef>
              <a:spcAft>
                <a:spcPct val="0"/>
              </a:spcAft>
              <a:defRPr sz="13200">
                <a:solidFill>
                  <a:schemeClr val="tx1"/>
                </a:solidFill>
                <a:latin typeface="Arial" charset="0"/>
              </a:defRPr>
            </a:lvl9pPr>
          </a:lstStyle>
          <a:p>
            <a:pPr algn="ctr"/>
            <a:r>
              <a:rPr lang="en-US" sz="9600" b="1" dirty="0">
                <a:solidFill>
                  <a:srgbClr val="FFFFFF"/>
                </a:solidFill>
              </a:rPr>
              <a:t>Identification of Rotavirus Protein-Protein Interaction Interfaces By </a:t>
            </a:r>
            <a:endParaRPr lang="en-US" sz="9600" dirty="0">
              <a:solidFill>
                <a:srgbClr val="FFFFFF"/>
              </a:solidFill>
            </a:endParaRPr>
          </a:p>
          <a:p>
            <a:pPr algn="ctr"/>
            <a:r>
              <a:rPr lang="en-US" sz="9600" b="1" dirty="0">
                <a:solidFill>
                  <a:srgbClr val="FFFFFF"/>
                </a:solidFill>
              </a:rPr>
              <a:t>Using Amino Acid Co-variation </a:t>
            </a:r>
            <a:r>
              <a:rPr lang="en-US" sz="9600" b="1" dirty="0" smtClean="0">
                <a:solidFill>
                  <a:srgbClr val="FFFFFF"/>
                </a:solidFill>
              </a:rPr>
              <a:t>Analysis</a:t>
            </a:r>
          </a:p>
          <a:p>
            <a:pPr algn="ctr"/>
            <a:endParaRPr lang="en-US" sz="2000" b="1" dirty="0" smtClean="0">
              <a:solidFill>
                <a:srgbClr val="FFFFFF"/>
              </a:solidFill>
            </a:endParaRPr>
          </a:p>
          <a:p>
            <a:pPr algn="ctr"/>
            <a:r>
              <a:rPr lang="en-US" altLang="en-US" sz="6000" dirty="0" smtClean="0">
                <a:solidFill>
                  <a:srgbClr val="C2E0F6"/>
                </a:solidFill>
                <a:cs typeface="Arial" charset="0"/>
                <a:sym typeface="Arial" charset="0"/>
              </a:rPr>
              <a:t>Travis Thompson</a:t>
            </a:r>
            <a:r>
              <a:rPr lang="en-US" altLang="en-US" sz="6000" baseline="30000" dirty="0" smtClean="0">
                <a:solidFill>
                  <a:srgbClr val="C2E0F6"/>
                </a:solidFill>
                <a:cs typeface="Arial" charset="0"/>
                <a:sym typeface="Arial" charset="0"/>
              </a:rPr>
              <a:t>1</a:t>
            </a:r>
            <a:r>
              <a:rPr lang="en-US" altLang="en-US" sz="6000" dirty="0" smtClean="0">
                <a:solidFill>
                  <a:srgbClr val="C2E0F6"/>
                </a:solidFill>
                <a:cs typeface="Arial" charset="0"/>
                <a:sym typeface="Arial" charset="0"/>
              </a:rPr>
              <a:t> and Sarah M. McDonald</a:t>
            </a:r>
            <a:r>
              <a:rPr lang="en-US" altLang="en-US" sz="6000" baseline="30000" dirty="0" smtClean="0">
                <a:solidFill>
                  <a:srgbClr val="C2E0F6"/>
                </a:solidFill>
                <a:cs typeface="Arial" charset="0"/>
                <a:sym typeface="Arial" charset="0"/>
              </a:rPr>
              <a:t>1,2</a:t>
            </a:r>
          </a:p>
          <a:p>
            <a:pPr algn="ctr"/>
            <a:r>
              <a:rPr lang="en-US" altLang="en-US" sz="5400" i="1" baseline="30000" dirty="0">
                <a:solidFill>
                  <a:srgbClr val="C2E0F6"/>
                </a:solidFill>
                <a:cs typeface="Arial" charset="0"/>
                <a:sym typeface="Arial" charset="0"/>
              </a:rPr>
              <a:t>1</a:t>
            </a:r>
            <a:r>
              <a:rPr lang="en-US" altLang="en-US" sz="5400" i="1" dirty="0">
                <a:solidFill>
                  <a:srgbClr val="C2E0F6"/>
                </a:solidFill>
                <a:cs typeface="Arial" charset="0"/>
                <a:sym typeface="Arial" charset="0"/>
              </a:rPr>
              <a:t>Virginia Tech Carilion School of Medicine and Research Institute; </a:t>
            </a:r>
            <a:endParaRPr lang="en-US" altLang="en-US" sz="5400" i="1" dirty="0" smtClean="0">
              <a:solidFill>
                <a:srgbClr val="C2E0F6"/>
              </a:solidFill>
              <a:cs typeface="Arial" charset="0"/>
              <a:sym typeface="Arial" charset="0"/>
            </a:endParaRPr>
          </a:p>
          <a:p>
            <a:pPr algn="ctr"/>
            <a:r>
              <a:rPr lang="en-US" altLang="en-US" sz="5400" i="1" baseline="30000" dirty="0" smtClean="0">
                <a:solidFill>
                  <a:srgbClr val="C2E0F6"/>
                </a:solidFill>
                <a:cs typeface="Arial" charset="0"/>
                <a:sym typeface="Arial" charset="0"/>
              </a:rPr>
              <a:t>2</a:t>
            </a:r>
            <a:r>
              <a:rPr lang="en-US" altLang="en-US" sz="5400" i="1" dirty="0" smtClean="0">
                <a:solidFill>
                  <a:srgbClr val="C2E0F6"/>
                </a:solidFill>
                <a:cs typeface="Arial" charset="0"/>
                <a:sym typeface="Arial" charset="0"/>
              </a:rPr>
              <a:t>Department </a:t>
            </a:r>
            <a:r>
              <a:rPr lang="en-US" altLang="en-US" sz="5400" i="1" dirty="0">
                <a:solidFill>
                  <a:srgbClr val="C2E0F6"/>
                </a:solidFill>
                <a:cs typeface="Arial" charset="0"/>
                <a:sym typeface="Arial" charset="0"/>
              </a:rPr>
              <a:t>of Biomedical Sciences and Pathobiology, Virginia-Maryland Regional College of Veterinary </a:t>
            </a:r>
            <a:r>
              <a:rPr lang="en-US" altLang="en-US" sz="5400" i="1" dirty="0" smtClean="0">
                <a:solidFill>
                  <a:srgbClr val="C2E0F6"/>
                </a:solidFill>
                <a:cs typeface="Arial" charset="0"/>
                <a:sym typeface="Arial" charset="0"/>
              </a:rPr>
              <a:t>Medicine</a:t>
            </a:r>
            <a:endParaRPr lang="en-US" altLang="en-US" sz="5400" i="1" dirty="0">
              <a:solidFill>
                <a:srgbClr val="C2E0F6"/>
              </a:solidFill>
              <a:cs typeface="Arial" charset="0"/>
              <a:sym typeface="Arial" charset="0"/>
            </a:endParaRPr>
          </a:p>
        </p:txBody>
      </p:sp>
      <p:sp>
        <p:nvSpPr>
          <p:cNvPr id="2" name="Rectangle 1"/>
          <p:cNvSpPr/>
          <p:nvPr/>
        </p:nvSpPr>
        <p:spPr bwMode="auto">
          <a:xfrm>
            <a:off x="261257" y="38938200"/>
            <a:ext cx="9535886" cy="4572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3198813" rtl="0" eaLnBrk="1" fontAlgn="base" latinLnBrk="0" hangingPunct="1">
              <a:lnSpc>
                <a:spcPct val="100000"/>
              </a:lnSpc>
              <a:spcBef>
                <a:spcPct val="0"/>
              </a:spcBef>
              <a:spcAft>
                <a:spcPct val="0"/>
              </a:spcAft>
              <a:buClrTx/>
              <a:buSzTx/>
              <a:buFontTx/>
              <a:buNone/>
              <a:tabLst/>
            </a:pPr>
            <a:endParaRPr kumimoji="0" lang="en-US" sz="6600" b="0" i="0" u="none" strike="noStrike" cap="none" normalizeH="0" baseline="0" smtClean="0">
              <a:ln>
                <a:noFill/>
              </a:ln>
              <a:solidFill>
                <a:schemeClr val="tx1"/>
              </a:solidFill>
              <a:effectLst/>
              <a:latin typeface="Arial" charset="0"/>
            </a:endParaRPr>
          </a:p>
        </p:txBody>
      </p:sp>
      <p:sp>
        <p:nvSpPr>
          <p:cNvPr id="19" name="Rectangle 18"/>
          <p:cNvSpPr/>
          <p:nvPr/>
        </p:nvSpPr>
        <p:spPr bwMode="auto">
          <a:xfrm>
            <a:off x="30436457" y="40538399"/>
            <a:ext cx="12673693" cy="3124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3198813" rtl="0" eaLnBrk="1" fontAlgn="base" latinLnBrk="0" hangingPunct="1">
              <a:lnSpc>
                <a:spcPct val="100000"/>
              </a:lnSpc>
              <a:spcBef>
                <a:spcPct val="0"/>
              </a:spcBef>
              <a:spcAft>
                <a:spcPct val="0"/>
              </a:spcAft>
              <a:buClrTx/>
              <a:buSzTx/>
              <a:buFontTx/>
              <a:buNone/>
              <a:tabLst/>
            </a:pPr>
            <a:endParaRPr kumimoji="0" lang="en-US" sz="6600" b="0" i="0" u="none" strike="noStrike" cap="none" normalizeH="0" baseline="0" smtClean="0">
              <a:ln>
                <a:noFill/>
              </a:ln>
              <a:solidFill>
                <a:schemeClr val="tx1"/>
              </a:solidFill>
              <a:effectLst/>
              <a:latin typeface="Arial" charset="0"/>
            </a:endParaRPr>
          </a:p>
        </p:txBody>
      </p:sp>
      <p:pic>
        <p:nvPicPr>
          <p:cNvPr id="20" name="Picture 2"/>
          <p:cNvPicPr>
            <a:picLocks noChangeAspect="1" noChangeArrowheads="1"/>
          </p:cNvPicPr>
          <p:nvPr/>
        </p:nvPicPr>
        <p:blipFill>
          <a:blip r:embed="rId3" cstate="print"/>
          <a:srcRect/>
          <a:stretch>
            <a:fillRect/>
          </a:stretch>
        </p:blipFill>
        <p:spPr bwMode="auto">
          <a:xfrm>
            <a:off x="274320" y="41238850"/>
            <a:ext cx="18470880" cy="2271350"/>
          </a:xfrm>
          <a:prstGeom prst="rect">
            <a:avLst/>
          </a:prstGeom>
          <a:noFill/>
          <a:ln w="9525">
            <a:noFill/>
            <a:miter lim="800000"/>
            <a:headEnd/>
            <a:tailEnd/>
          </a:ln>
        </p:spPr>
      </p:pic>
      <p:pic>
        <p:nvPicPr>
          <p:cNvPr id="22" name="Picture 21" descr="vt_invent_the_future.gif"/>
          <p:cNvPicPr>
            <a:picLocks noChangeAspect="1"/>
          </p:cNvPicPr>
          <p:nvPr/>
        </p:nvPicPr>
        <p:blipFill>
          <a:blip r:embed="rId4" cstate="print"/>
          <a:stretch>
            <a:fillRect/>
          </a:stretch>
        </p:blipFill>
        <p:spPr>
          <a:xfrm>
            <a:off x="33756600" y="41452800"/>
            <a:ext cx="9220200" cy="1973488"/>
          </a:xfrm>
          <a:prstGeom prst="rect">
            <a:avLst/>
          </a:prstGeom>
        </p:spPr>
      </p:pic>
      <p:sp>
        <p:nvSpPr>
          <p:cNvPr id="41" name="Rectangle 80"/>
          <p:cNvSpPr>
            <a:spLocks noChangeArrowheads="1"/>
          </p:cNvSpPr>
          <p:nvPr/>
        </p:nvSpPr>
        <p:spPr bwMode="auto">
          <a:xfrm>
            <a:off x="15010634" y="7860109"/>
            <a:ext cx="13850116" cy="33211689"/>
          </a:xfrm>
          <a:prstGeom prst="rect">
            <a:avLst/>
          </a:prstGeom>
          <a:solidFill>
            <a:schemeClr val="bg1"/>
          </a:solidFill>
          <a:ln w="9525">
            <a:solidFill>
              <a:schemeClr val="tx1"/>
            </a:solidFill>
            <a:miter lim="800000"/>
            <a:headEnd/>
            <a:tailEnd/>
          </a:ln>
        </p:spPr>
        <p:txBody>
          <a:bodyPr wrap="none" lIns="226405" tIns="113203" rIns="226405" bIns="113203" anchor="ctr"/>
          <a:lstStyle>
            <a:lvl1pPr eaLnBrk="0" hangingPunct="0">
              <a:defRPr sz="13200">
                <a:solidFill>
                  <a:schemeClr val="tx1"/>
                </a:solidFill>
                <a:latin typeface="Arial" charset="0"/>
              </a:defRPr>
            </a:lvl1pPr>
            <a:lvl2pPr marL="742950" indent="-285750" eaLnBrk="0" hangingPunct="0">
              <a:defRPr sz="13200">
                <a:solidFill>
                  <a:schemeClr val="tx1"/>
                </a:solidFill>
                <a:latin typeface="Arial" charset="0"/>
              </a:defRPr>
            </a:lvl2pPr>
            <a:lvl3pPr marL="1143000" indent="-228600" eaLnBrk="0" hangingPunct="0">
              <a:defRPr sz="13200">
                <a:solidFill>
                  <a:schemeClr val="tx1"/>
                </a:solidFill>
                <a:latin typeface="Arial" charset="0"/>
              </a:defRPr>
            </a:lvl3pPr>
            <a:lvl4pPr marL="1600200" indent="-228600" eaLnBrk="0" hangingPunct="0">
              <a:defRPr sz="13200">
                <a:solidFill>
                  <a:schemeClr val="tx1"/>
                </a:solidFill>
                <a:latin typeface="Arial" charset="0"/>
              </a:defRPr>
            </a:lvl4pPr>
            <a:lvl5pPr marL="2057400" indent="-228600" eaLnBrk="0" hangingPunct="0">
              <a:defRPr sz="13200">
                <a:solidFill>
                  <a:schemeClr val="tx1"/>
                </a:solidFill>
                <a:latin typeface="Arial" charset="0"/>
              </a:defRPr>
            </a:lvl5pPr>
            <a:lvl6pPr marL="2514600" indent="-228600" eaLnBrk="0" fontAlgn="base" hangingPunct="0">
              <a:spcBef>
                <a:spcPct val="0"/>
              </a:spcBef>
              <a:spcAft>
                <a:spcPct val="0"/>
              </a:spcAft>
              <a:defRPr sz="13200">
                <a:solidFill>
                  <a:schemeClr val="tx1"/>
                </a:solidFill>
                <a:latin typeface="Arial" charset="0"/>
              </a:defRPr>
            </a:lvl6pPr>
            <a:lvl7pPr marL="2971800" indent="-228600" eaLnBrk="0" fontAlgn="base" hangingPunct="0">
              <a:spcBef>
                <a:spcPct val="0"/>
              </a:spcBef>
              <a:spcAft>
                <a:spcPct val="0"/>
              </a:spcAft>
              <a:defRPr sz="13200">
                <a:solidFill>
                  <a:schemeClr val="tx1"/>
                </a:solidFill>
                <a:latin typeface="Arial" charset="0"/>
              </a:defRPr>
            </a:lvl7pPr>
            <a:lvl8pPr marL="3429000" indent="-228600" eaLnBrk="0" fontAlgn="base" hangingPunct="0">
              <a:spcBef>
                <a:spcPct val="0"/>
              </a:spcBef>
              <a:spcAft>
                <a:spcPct val="0"/>
              </a:spcAft>
              <a:defRPr sz="13200">
                <a:solidFill>
                  <a:schemeClr val="tx1"/>
                </a:solidFill>
                <a:latin typeface="Arial" charset="0"/>
              </a:defRPr>
            </a:lvl8pPr>
            <a:lvl9pPr marL="3886200" indent="-228600" eaLnBrk="0" fontAlgn="base" hangingPunct="0">
              <a:spcBef>
                <a:spcPct val="0"/>
              </a:spcBef>
              <a:spcAft>
                <a:spcPct val="0"/>
              </a:spcAft>
              <a:defRPr sz="13200">
                <a:solidFill>
                  <a:schemeClr val="tx1"/>
                </a:solidFill>
                <a:latin typeface="Arial" charset="0"/>
              </a:defRPr>
            </a:lvl9pPr>
          </a:lstStyle>
          <a:p>
            <a:pPr eaLnBrk="1" hangingPunct="1"/>
            <a:endParaRPr lang="en-US" altLang="en-US"/>
          </a:p>
        </p:txBody>
      </p:sp>
      <p:sp>
        <p:nvSpPr>
          <p:cNvPr id="42" name="Rectangle 91"/>
          <p:cNvSpPr>
            <a:spLocks noChangeArrowheads="1"/>
          </p:cNvSpPr>
          <p:nvPr/>
        </p:nvSpPr>
        <p:spPr bwMode="auto">
          <a:xfrm>
            <a:off x="15011401" y="6553198"/>
            <a:ext cx="13850116" cy="1308101"/>
          </a:xfrm>
          <a:prstGeom prst="rect">
            <a:avLst/>
          </a:prstGeom>
          <a:solidFill>
            <a:srgbClr val="841B4B"/>
          </a:solidFill>
          <a:ln w="9525">
            <a:solidFill>
              <a:schemeClr val="tx1"/>
            </a:solidFill>
            <a:miter lim="800000"/>
            <a:headEnd/>
            <a:tailEnd/>
          </a:ln>
        </p:spPr>
        <p:txBody>
          <a:bodyPr wrap="none" lIns="226405" tIns="113203" rIns="226405" bIns="113203" anchor="ctr"/>
          <a:lstStyle>
            <a:lvl1pPr eaLnBrk="0" hangingPunct="0">
              <a:defRPr sz="13200">
                <a:solidFill>
                  <a:schemeClr val="tx1"/>
                </a:solidFill>
                <a:latin typeface="Arial" charset="0"/>
              </a:defRPr>
            </a:lvl1pPr>
            <a:lvl2pPr marL="742950" indent="-285750" eaLnBrk="0" hangingPunct="0">
              <a:defRPr sz="13200">
                <a:solidFill>
                  <a:schemeClr val="tx1"/>
                </a:solidFill>
                <a:latin typeface="Arial" charset="0"/>
              </a:defRPr>
            </a:lvl2pPr>
            <a:lvl3pPr marL="1143000" indent="-228600" eaLnBrk="0" hangingPunct="0">
              <a:defRPr sz="13200">
                <a:solidFill>
                  <a:schemeClr val="tx1"/>
                </a:solidFill>
                <a:latin typeface="Arial" charset="0"/>
              </a:defRPr>
            </a:lvl3pPr>
            <a:lvl4pPr marL="1600200" indent="-228600" eaLnBrk="0" hangingPunct="0">
              <a:defRPr sz="13200">
                <a:solidFill>
                  <a:schemeClr val="tx1"/>
                </a:solidFill>
                <a:latin typeface="Arial" charset="0"/>
              </a:defRPr>
            </a:lvl4pPr>
            <a:lvl5pPr marL="2057400" indent="-228600" eaLnBrk="0" hangingPunct="0">
              <a:defRPr sz="13200">
                <a:solidFill>
                  <a:schemeClr val="tx1"/>
                </a:solidFill>
                <a:latin typeface="Arial" charset="0"/>
              </a:defRPr>
            </a:lvl5pPr>
            <a:lvl6pPr marL="2514600" indent="-228600" eaLnBrk="0" fontAlgn="base" hangingPunct="0">
              <a:spcBef>
                <a:spcPct val="0"/>
              </a:spcBef>
              <a:spcAft>
                <a:spcPct val="0"/>
              </a:spcAft>
              <a:defRPr sz="13200">
                <a:solidFill>
                  <a:schemeClr val="tx1"/>
                </a:solidFill>
                <a:latin typeface="Arial" charset="0"/>
              </a:defRPr>
            </a:lvl6pPr>
            <a:lvl7pPr marL="2971800" indent="-228600" eaLnBrk="0" fontAlgn="base" hangingPunct="0">
              <a:spcBef>
                <a:spcPct val="0"/>
              </a:spcBef>
              <a:spcAft>
                <a:spcPct val="0"/>
              </a:spcAft>
              <a:defRPr sz="13200">
                <a:solidFill>
                  <a:schemeClr val="tx1"/>
                </a:solidFill>
                <a:latin typeface="Arial" charset="0"/>
              </a:defRPr>
            </a:lvl7pPr>
            <a:lvl8pPr marL="3429000" indent="-228600" eaLnBrk="0" fontAlgn="base" hangingPunct="0">
              <a:spcBef>
                <a:spcPct val="0"/>
              </a:spcBef>
              <a:spcAft>
                <a:spcPct val="0"/>
              </a:spcAft>
              <a:defRPr sz="13200">
                <a:solidFill>
                  <a:schemeClr val="tx1"/>
                </a:solidFill>
                <a:latin typeface="Arial" charset="0"/>
              </a:defRPr>
            </a:lvl8pPr>
            <a:lvl9pPr marL="3886200" indent="-228600" eaLnBrk="0" fontAlgn="base" hangingPunct="0">
              <a:spcBef>
                <a:spcPct val="0"/>
              </a:spcBef>
              <a:spcAft>
                <a:spcPct val="0"/>
              </a:spcAft>
              <a:defRPr sz="13200">
                <a:solidFill>
                  <a:schemeClr val="tx1"/>
                </a:solidFill>
                <a:latin typeface="Arial" charset="0"/>
              </a:defRPr>
            </a:lvl9pPr>
          </a:lstStyle>
          <a:p>
            <a:pPr algn="ctr" eaLnBrk="1" hangingPunct="1"/>
            <a:r>
              <a:rPr lang="en-US" altLang="en-US" sz="5400" b="1" dirty="0" smtClean="0">
                <a:solidFill>
                  <a:schemeClr val="bg1"/>
                </a:solidFill>
              </a:rPr>
              <a:t>VP2/VP6 Amino Acid Co-Variation</a:t>
            </a:r>
            <a:endParaRPr lang="en-US" altLang="en-US" sz="5400" b="1" dirty="0">
              <a:solidFill>
                <a:schemeClr val="bg1"/>
              </a:solidFill>
            </a:endParaRPr>
          </a:p>
        </p:txBody>
      </p:sp>
      <p:sp>
        <p:nvSpPr>
          <p:cNvPr id="43" name="TextBox 34"/>
          <p:cNvSpPr txBox="1">
            <a:spLocks noChangeArrowheads="1"/>
          </p:cNvSpPr>
          <p:nvPr/>
        </p:nvSpPr>
        <p:spPr bwMode="auto">
          <a:xfrm>
            <a:off x="15010634" y="7861302"/>
            <a:ext cx="8153399" cy="721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26405" tIns="113203" rIns="226405" bIns="113203">
            <a:spAutoFit/>
          </a:bodyPr>
          <a:lstStyle>
            <a:lvl1pPr eaLnBrk="0" hangingPunct="0">
              <a:defRPr sz="13200">
                <a:solidFill>
                  <a:schemeClr val="tx1"/>
                </a:solidFill>
                <a:latin typeface="Arial" charset="0"/>
              </a:defRPr>
            </a:lvl1pPr>
            <a:lvl2pPr marL="742950" indent="-285750" eaLnBrk="0" hangingPunct="0">
              <a:defRPr sz="13200">
                <a:solidFill>
                  <a:schemeClr val="tx1"/>
                </a:solidFill>
                <a:latin typeface="Arial" charset="0"/>
              </a:defRPr>
            </a:lvl2pPr>
            <a:lvl3pPr marL="1143000" indent="-228600" eaLnBrk="0" hangingPunct="0">
              <a:defRPr sz="13200">
                <a:solidFill>
                  <a:schemeClr val="tx1"/>
                </a:solidFill>
                <a:latin typeface="Arial" charset="0"/>
              </a:defRPr>
            </a:lvl3pPr>
            <a:lvl4pPr marL="1600200" indent="-228600" eaLnBrk="0" hangingPunct="0">
              <a:defRPr sz="13200">
                <a:solidFill>
                  <a:schemeClr val="tx1"/>
                </a:solidFill>
                <a:latin typeface="Arial" charset="0"/>
              </a:defRPr>
            </a:lvl4pPr>
            <a:lvl5pPr marL="2057400" indent="-228600" eaLnBrk="0" hangingPunct="0">
              <a:defRPr sz="13200">
                <a:solidFill>
                  <a:schemeClr val="tx1"/>
                </a:solidFill>
                <a:latin typeface="Arial" charset="0"/>
              </a:defRPr>
            </a:lvl5pPr>
            <a:lvl6pPr marL="2514600" indent="-228600" eaLnBrk="0" fontAlgn="base" hangingPunct="0">
              <a:spcBef>
                <a:spcPct val="0"/>
              </a:spcBef>
              <a:spcAft>
                <a:spcPct val="0"/>
              </a:spcAft>
              <a:defRPr sz="13200">
                <a:solidFill>
                  <a:schemeClr val="tx1"/>
                </a:solidFill>
                <a:latin typeface="Arial" charset="0"/>
              </a:defRPr>
            </a:lvl6pPr>
            <a:lvl7pPr marL="2971800" indent="-228600" eaLnBrk="0" fontAlgn="base" hangingPunct="0">
              <a:spcBef>
                <a:spcPct val="0"/>
              </a:spcBef>
              <a:spcAft>
                <a:spcPct val="0"/>
              </a:spcAft>
              <a:defRPr sz="13200">
                <a:solidFill>
                  <a:schemeClr val="tx1"/>
                </a:solidFill>
                <a:latin typeface="Arial" charset="0"/>
              </a:defRPr>
            </a:lvl7pPr>
            <a:lvl8pPr marL="3429000" indent="-228600" eaLnBrk="0" fontAlgn="base" hangingPunct="0">
              <a:spcBef>
                <a:spcPct val="0"/>
              </a:spcBef>
              <a:spcAft>
                <a:spcPct val="0"/>
              </a:spcAft>
              <a:defRPr sz="13200">
                <a:solidFill>
                  <a:schemeClr val="tx1"/>
                </a:solidFill>
                <a:latin typeface="Arial" charset="0"/>
              </a:defRPr>
            </a:lvl8pPr>
            <a:lvl9pPr marL="3886200" indent="-228600" eaLnBrk="0" fontAlgn="base" hangingPunct="0">
              <a:spcBef>
                <a:spcPct val="0"/>
              </a:spcBef>
              <a:spcAft>
                <a:spcPct val="0"/>
              </a:spcAft>
              <a:defRPr sz="13200">
                <a:solidFill>
                  <a:schemeClr val="tx1"/>
                </a:solidFill>
                <a:latin typeface="Arial" charset="0"/>
              </a:defRPr>
            </a:lvl9pPr>
          </a:lstStyle>
          <a:p>
            <a:pPr marL="685800" indent="-685800" eaLnBrk="1" hangingPunct="1">
              <a:buFont typeface="Arial" panose="020B0604020202020204" pitchFamily="34" charset="0"/>
              <a:buChar char="•"/>
            </a:pPr>
            <a:endParaRPr lang="en-US" altLang="en-US" sz="3200" dirty="0" smtClean="0"/>
          </a:p>
        </p:txBody>
      </p:sp>
      <p:sp>
        <p:nvSpPr>
          <p:cNvPr id="44" name="Rectangle 80"/>
          <p:cNvSpPr>
            <a:spLocks noChangeArrowheads="1"/>
          </p:cNvSpPr>
          <p:nvPr/>
        </p:nvSpPr>
        <p:spPr bwMode="auto">
          <a:xfrm>
            <a:off x="762000" y="7861299"/>
            <a:ext cx="13850116" cy="15532101"/>
          </a:xfrm>
          <a:prstGeom prst="rect">
            <a:avLst/>
          </a:prstGeom>
          <a:solidFill>
            <a:schemeClr val="bg1"/>
          </a:solidFill>
          <a:ln w="9525">
            <a:solidFill>
              <a:schemeClr val="tx1"/>
            </a:solidFill>
            <a:miter lim="800000"/>
            <a:headEnd/>
            <a:tailEnd/>
          </a:ln>
        </p:spPr>
        <p:txBody>
          <a:bodyPr wrap="none" lIns="226405" tIns="113203" rIns="226405" bIns="113203" anchor="ctr"/>
          <a:lstStyle>
            <a:lvl1pPr eaLnBrk="0" hangingPunct="0">
              <a:defRPr sz="13200">
                <a:solidFill>
                  <a:schemeClr val="tx1"/>
                </a:solidFill>
                <a:latin typeface="Arial" charset="0"/>
              </a:defRPr>
            </a:lvl1pPr>
            <a:lvl2pPr marL="742950" indent="-285750" eaLnBrk="0" hangingPunct="0">
              <a:defRPr sz="13200">
                <a:solidFill>
                  <a:schemeClr val="tx1"/>
                </a:solidFill>
                <a:latin typeface="Arial" charset="0"/>
              </a:defRPr>
            </a:lvl2pPr>
            <a:lvl3pPr marL="1143000" indent="-228600" eaLnBrk="0" hangingPunct="0">
              <a:defRPr sz="13200">
                <a:solidFill>
                  <a:schemeClr val="tx1"/>
                </a:solidFill>
                <a:latin typeface="Arial" charset="0"/>
              </a:defRPr>
            </a:lvl3pPr>
            <a:lvl4pPr marL="1600200" indent="-228600" eaLnBrk="0" hangingPunct="0">
              <a:defRPr sz="13200">
                <a:solidFill>
                  <a:schemeClr val="tx1"/>
                </a:solidFill>
                <a:latin typeface="Arial" charset="0"/>
              </a:defRPr>
            </a:lvl4pPr>
            <a:lvl5pPr marL="2057400" indent="-228600" eaLnBrk="0" hangingPunct="0">
              <a:defRPr sz="13200">
                <a:solidFill>
                  <a:schemeClr val="tx1"/>
                </a:solidFill>
                <a:latin typeface="Arial" charset="0"/>
              </a:defRPr>
            </a:lvl5pPr>
            <a:lvl6pPr marL="2514600" indent="-228600" eaLnBrk="0" fontAlgn="base" hangingPunct="0">
              <a:spcBef>
                <a:spcPct val="0"/>
              </a:spcBef>
              <a:spcAft>
                <a:spcPct val="0"/>
              </a:spcAft>
              <a:defRPr sz="13200">
                <a:solidFill>
                  <a:schemeClr val="tx1"/>
                </a:solidFill>
                <a:latin typeface="Arial" charset="0"/>
              </a:defRPr>
            </a:lvl6pPr>
            <a:lvl7pPr marL="2971800" indent="-228600" eaLnBrk="0" fontAlgn="base" hangingPunct="0">
              <a:spcBef>
                <a:spcPct val="0"/>
              </a:spcBef>
              <a:spcAft>
                <a:spcPct val="0"/>
              </a:spcAft>
              <a:defRPr sz="13200">
                <a:solidFill>
                  <a:schemeClr val="tx1"/>
                </a:solidFill>
                <a:latin typeface="Arial" charset="0"/>
              </a:defRPr>
            </a:lvl7pPr>
            <a:lvl8pPr marL="3429000" indent="-228600" eaLnBrk="0" fontAlgn="base" hangingPunct="0">
              <a:spcBef>
                <a:spcPct val="0"/>
              </a:spcBef>
              <a:spcAft>
                <a:spcPct val="0"/>
              </a:spcAft>
              <a:defRPr sz="13200">
                <a:solidFill>
                  <a:schemeClr val="tx1"/>
                </a:solidFill>
                <a:latin typeface="Arial" charset="0"/>
              </a:defRPr>
            </a:lvl8pPr>
            <a:lvl9pPr marL="3886200" indent="-228600" eaLnBrk="0" fontAlgn="base" hangingPunct="0">
              <a:spcBef>
                <a:spcPct val="0"/>
              </a:spcBef>
              <a:spcAft>
                <a:spcPct val="0"/>
              </a:spcAft>
              <a:defRPr sz="13200">
                <a:solidFill>
                  <a:schemeClr val="tx1"/>
                </a:solidFill>
                <a:latin typeface="Arial" charset="0"/>
              </a:defRPr>
            </a:lvl9pPr>
          </a:lstStyle>
          <a:p>
            <a:pPr eaLnBrk="1" hangingPunct="1"/>
            <a:endParaRPr lang="en-US" altLang="en-US"/>
          </a:p>
        </p:txBody>
      </p:sp>
      <p:sp>
        <p:nvSpPr>
          <p:cNvPr id="45" name="Rectangle 91"/>
          <p:cNvSpPr>
            <a:spLocks noChangeArrowheads="1"/>
          </p:cNvSpPr>
          <p:nvPr/>
        </p:nvSpPr>
        <p:spPr bwMode="auto">
          <a:xfrm>
            <a:off x="762000" y="6553197"/>
            <a:ext cx="13850116" cy="1308101"/>
          </a:xfrm>
          <a:prstGeom prst="rect">
            <a:avLst/>
          </a:prstGeom>
          <a:solidFill>
            <a:srgbClr val="841B4B"/>
          </a:solidFill>
          <a:ln w="9525">
            <a:solidFill>
              <a:schemeClr val="tx1"/>
            </a:solidFill>
            <a:miter lim="800000"/>
            <a:headEnd/>
            <a:tailEnd/>
          </a:ln>
        </p:spPr>
        <p:txBody>
          <a:bodyPr wrap="none" lIns="226405" tIns="113203" rIns="226405" bIns="113203" anchor="ctr"/>
          <a:lstStyle>
            <a:lvl1pPr eaLnBrk="0" hangingPunct="0">
              <a:defRPr sz="13200">
                <a:solidFill>
                  <a:schemeClr val="tx1"/>
                </a:solidFill>
                <a:latin typeface="Arial" charset="0"/>
              </a:defRPr>
            </a:lvl1pPr>
            <a:lvl2pPr marL="742950" indent="-285750" eaLnBrk="0" hangingPunct="0">
              <a:defRPr sz="13200">
                <a:solidFill>
                  <a:schemeClr val="tx1"/>
                </a:solidFill>
                <a:latin typeface="Arial" charset="0"/>
              </a:defRPr>
            </a:lvl2pPr>
            <a:lvl3pPr marL="1143000" indent="-228600" eaLnBrk="0" hangingPunct="0">
              <a:defRPr sz="13200">
                <a:solidFill>
                  <a:schemeClr val="tx1"/>
                </a:solidFill>
                <a:latin typeface="Arial" charset="0"/>
              </a:defRPr>
            </a:lvl3pPr>
            <a:lvl4pPr marL="1600200" indent="-228600" eaLnBrk="0" hangingPunct="0">
              <a:defRPr sz="13200">
                <a:solidFill>
                  <a:schemeClr val="tx1"/>
                </a:solidFill>
                <a:latin typeface="Arial" charset="0"/>
              </a:defRPr>
            </a:lvl4pPr>
            <a:lvl5pPr marL="2057400" indent="-228600" eaLnBrk="0" hangingPunct="0">
              <a:defRPr sz="13200">
                <a:solidFill>
                  <a:schemeClr val="tx1"/>
                </a:solidFill>
                <a:latin typeface="Arial" charset="0"/>
              </a:defRPr>
            </a:lvl5pPr>
            <a:lvl6pPr marL="2514600" indent="-228600" eaLnBrk="0" fontAlgn="base" hangingPunct="0">
              <a:spcBef>
                <a:spcPct val="0"/>
              </a:spcBef>
              <a:spcAft>
                <a:spcPct val="0"/>
              </a:spcAft>
              <a:defRPr sz="13200">
                <a:solidFill>
                  <a:schemeClr val="tx1"/>
                </a:solidFill>
                <a:latin typeface="Arial" charset="0"/>
              </a:defRPr>
            </a:lvl6pPr>
            <a:lvl7pPr marL="2971800" indent="-228600" eaLnBrk="0" fontAlgn="base" hangingPunct="0">
              <a:spcBef>
                <a:spcPct val="0"/>
              </a:spcBef>
              <a:spcAft>
                <a:spcPct val="0"/>
              </a:spcAft>
              <a:defRPr sz="13200">
                <a:solidFill>
                  <a:schemeClr val="tx1"/>
                </a:solidFill>
                <a:latin typeface="Arial" charset="0"/>
              </a:defRPr>
            </a:lvl7pPr>
            <a:lvl8pPr marL="3429000" indent="-228600" eaLnBrk="0" fontAlgn="base" hangingPunct="0">
              <a:spcBef>
                <a:spcPct val="0"/>
              </a:spcBef>
              <a:spcAft>
                <a:spcPct val="0"/>
              </a:spcAft>
              <a:defRPr sz="13200">
                <a:solidFill>
                  <a:schemeClr val="tx1"/>
                </a:solidFill>
                <a:latin typeface="Arial" charset="0"/>
              </a:defRPr>
            </a:lvl8pPr>
            <a:lvl9pPr marL="3886200" indent="-228600" eaLnBrk="0" fontAlgn="base" hangingPunct="0">
              <a:spcBef>
                <a:spcPct val="0"/>
              </a:spcBef>
              <a:spcAft>
                <a:spcPct val="0"/>
              </a:spcAft>
              <a:defRPr sz="13200">
                <a:solidFill>
                  <a:schemeClr val="tx1"/>
                </a:solidFill>
                <a:latin typeface="Arial" charset="0"/>
              </a:defRPr>
            </a:lvl9pPr>
          </a:lstStyle>
          <a:p>
            <a:pPr algn="ctr" eaLnBrk="1" hangingPunct="1"/>
            <a:r>
              <a:rPr lang="en-US" altLang="en-US" sz="5400" b="1" dirty="0" smtClean="0">
                <a:solidFill>
                  <a:schemeClr val="bg1"/>
                </a:solidFill>
              </a:rPr>
              <a:t>Introduction</a:t>
            </a:r>
            <a:endParaRPr lang="en-US" altLang="en-US" sz="6000" b="1" dirty="0">
              <a:solidFill>
                <a:schemeClr val="bg1"/>
              </a:solidFill>
            </a:endParaRPr>
          </a:p>
        </p:txBody>
      </p:sp>
      <p:sp>
        <p:nvSpPr>
          <p:cNvPr id="46" name="TextBox 34"/>
          <p:cNvSpPr txBox="1">
            <a:spLocks noChangeArrowheads="1"/>
          </p:cNvSpPr>
          <p:nvPr/>
        </p:nvSpPr>
        <p:spPr bwMode="auto">
          <a:xfrm>
            <a:off x="711199" y="7829168"/>
            <a:ext cx="13850116" cy="7615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26405" tIns="113203" rIns="226405" bIns="113203">
            <a:spAutoFit/>
          </a:bodyPr>
          <a:lstStyle>
            <a:lvl1pPr eaLnBrk="0" hangingPunct="0">
              <a:defRPr sz="13200">
                <a:solidFill>
                  <a:schemeClr val="tx1"/>
                </a:solidFill>
                <a:latin typeface="Arial" charset="0"/>
              </a:defRPr>
            </a:lvl1pPr>
            <a:lvl2pPr marL="742950" indent="-285750" eaLnBrk="0" hangingPunct="0">
              <a:defRPr sz="13200">
                <a:solidFill>
                  <a:schemeClr val="tx1"/>
                </a:solidFill>
                <a:latin typeface="Arial" charset="0"/>
              </a:defRPr>
            </a:lvl2pPr>
            <a:lvl3pPr marL="1143000" indent="-228600" eaLnBrk="0" hangingPunct="0">
              <a:defRPr sz="13200">
                <a:solidFill>
                  <a:schemeClr val="tx1"/>
                </a:solidFill>
                <a:latin typeface="Arial" charset="0"/>
              </a:defRPr>
            </a:lvl3pPr>
            <a:lvl4pPr marL="1600200" indent="-228600" eaLnBrk="0" hangingPunct="0">
              <a:defRPr sz="13200">
                <a:solidFill>
                  <a:schemeClr val="tx1"/>
                </a:solidFill>
                <a:latin typeface="Arial" charset="0"/>
              </a:defRPr>
            </a:lvl4pPr>
            <a:lvl5pPr marL="2057400" indent="-228600" eaLnBrk="0" hangingPunct="0">
              <a:defRPr sz="13200">
                <a:solidFill>
                  <a:schemeClr val="tx1"/>
                </a:solidFill>
                <a:latin typeface="Arial" charset="0"/>
              </a:defRPr>
            </a:lvl5pPr>
            <a:lvl6pPr marL="2514600" indent="-228600" eaLnBrk="0" fontAlgn="base" hangingPunct="0">
              <a:spcBef>
                <a:spcPct val="0"/>
              </a:spcBef>
              <a:spcAft>
                <a:spcPct val="0"/>
              </a:spcAft>
              <a:defRPr sz="13200">
                <a:solidFill>
                  <a:schemeClr val="tx1"/>
                </a:solidFill>
                <a:latin typeface="Arial" charset="0"/>
              </a:defRPr>
            </a:lvl6pPr>
            <a:lvl7pPr marL="2971800" indent="-228600" eaLnBrk="0" fontAlgn="base" hangingPunct="0">
              <a:spcBef>
                <a:spcPct val="0"/>
              </a:spcBef>
              <a:spcAft>
                <a:spcPct val="0"/>
              </a:spcAft>
              <a:defRPr sz="13200">
                <a:solidFill>
                  <a:schemeClr val="tx1"/>
                </a:solidFill>
                <a:latin typeface="Arial" charset="0"/>
              </a:defRPr>
            </a:lvl7pPr>
            <a:lvl8pPr marL="3429000" indent="-228600" eaLnBrk="0" fontAlgn="base" hangingPunct="0">
              <a:spcBef>
                <a:spcPct val="0"/>
              </a:spcBef>
              <a:spcAft>
                <a:spcPct val="0"/>
              </a:spcAft>
              <a:defRPr sz="13200">
                <a:solidFill>
                  <a:schemeClr val="tx1"/>
                </a:solidFill>
                <a:latin typeface="Arial" charset="0"/>
              </a:defRPr>
            </a:lvl8pPr>
            <a:lvl9pPr marL="3886200" indent="-228600" eaLnBrk="0" fontAlgn="base" hangingPunct="0">
              <a:spcBef>
                <a:spcPct val="0"/>
              </a:spcBef>
              <a:spcAft>
                <a:spcPct val="0"/>
              </a:spcAft>
              <a:defRPr sz="13200">
                <a:solidFill>
                  <a:schemeClr val="tx1"/>
                </a:solidFill>
                <a:latin typeface="Arial" charset="0"/>
              </a:defRPr>
            </a:lvl9pPr>
          </a:lstStyle>
          <a:p>
            <a:pPr marL="457200" indent="-457200" eaLnBrk="1" hangingPunct="1">
              <a:buFont typeface="Arial"/>
              <a:buChar char="•"/>
            </a:pPr>
            <a:r>
              <a:rPr lang="en-US" sz="3200" dirty="0" smtClean="0"/>
              <a:t>Rotavirus </a:t>
            </a:r>
            <a:r>
              <a:rPr lang="en-US" sz="3200" dirty="0"/>
              <a:t>(RV) is an enteric pathogen that can </a:t>
            </a:r>
            <a:r>
              <a:rPr lang="en-US" sz="3200" dirty="0" smtClean="0"/>
              <a:t>infect </a:t>
            </a:r>
            <a:r>
              <a:rPr lang="en-US" sz="3200" dirty="0"/>
              <a:t>both adults and children, but </a:t>
            </a:r>
            <a:r>
              <a:rPr lang="en-US" sz="3200" dirty="0" smtClean="0"/>
              <a:t>disease is </a:t>
            </a:r>
            <a:r>
              <a:rPr lang="en-US" sz="3200" dirty="0"/>
              <a:t>generally more severe in children. </a:t>
            </a:r>
            <a:endParaRPr lang="en-US" altLang="en-US" sz="3200" dirty="0" smtClean="0"/>
          </a:p>
          <a:p>
            <a:pPr marL="457200" indent="-457200" eaLnBrk="1" hangingPunct="1">
              <a:buFont typeface="Arial"/>
              <a:buChar char="•"/>
            </a:pPr>
            <a:r>
              <a:rPr lang="en-US" sz="3200" dirty="0"/>
              <a:t>In addition to infecting humans, RVs are found in nearly every other mammalian and avian species. </a:t>
            </a:r>
            <a:r>
              <a:rPr lang="en-US" altLang="en-US" sz="3200" dirty="0" smtClean="0"/>
              <a:t> </a:t>
            </a:r>
            <a:endParaRPr lang="en-US" altLang="en-US" sz="3200" dirty="0"/>
          </a:p>
          <a:p>
            <a:pPr marL="457200" indent="-457200" eaLnBrk="1" hangingPunct="1">
              <a:buFont typeface="Arial"/>
              <a:buChar char="•"/>
            </a:pPr>
            <a:r>
              <a:rPr lang="en-US" sz="3200" dirty="0"/>
              <a:t>The RV </a:t>
            </a:r>
            <a:r>
              <a:rPr lang="en-US" sz="3200" dirty="0" err="1"/>
              <a:t>virion</a:t>
            </a:r>
            <a:r>
              <a:rPr lang="en-US" sz="3200" dirty="0"/>
              <a:t> is a non-enveloped, icosahedral virus with an eleven-segmented double-stranded (ds) RNA genome </a:t>
            </a:r>
            <a:r>
              <a:rPr lang="en-US" sz="3200" dirty="0" smtClean="0"/>
              <a:t>The </a:t>
            </a:r>
            <a:r>
              <a:rPr lang="en-US" sz="3200" dirty="0"/>
              <a:t>6 structural proteins are VP1, VP2, VP3, VP4, VP6, and VP7. </a:t>
            </a:r>
            <a:r>
              <a:rPr lang="en-US" sz="3200" dirty="0" smtClean="0"/>
              <a:t>VP6 </a:t>
            </a:r>
            <a:r>
              <a:rPr lang="en-US" sz="3200" dirty="0"/>
              <a:t>is the middle of the three protein layers and is the most common antibody target. VP2 is the inner most protein layer and interacts with VP6 and anchors enzymes VP1 and </a:t>
            </a:r>
            <a:r>
              <a:rPr lang="en-US" sz="3200" dirty="0" smtClean="0"/>
              <a:t>VP3.</a:t>
            </a:r>
          </a:p>
          <a:p>
            <a:pPr marL="457200" indent="-457200" eaLnBrk="1" hangingPunct="1">
              <a:buFont typeface="Arial"/>
              <a:buChar char="•"/>
            </a:pPr>
            <a:r>
              <a:rPr lang="en-US" sz="3200" dirty="0" smtClean="0"/>
              <a:t>One </a:t>
            </a:r>
            <a:r>
              <a:rPr lang="en-US" sz="3200" dirty="0"/>
              <a:t>theory for why 'preferred' gene sets are seen among circulating strains is that the genes have functionally co-evolved, where genes are shown to vary </a:t>
            </a:r>
            <a:r>
              <a:rPr lang="en-US" sz="3200" dirty="0" smtClean="0"/>
              <a:t>together.</a:t>
            </a:r>
            <a:endParaRPr lang="en-US" altLang="en-US" sz="3200" dirty="0" smtClean="0"/>
          </a:p>
          <a:p>
            <a:pPr eaLnBrk="1" hangingPunct="1"/>
            <a:endParaRPr lang="en-US" altLang="en-US" sz="3200" dirty="0"/>
          </a:p>
          <a:p>
            <a:pPr marL="457200" indent="-457200" eaLnBrk="1" hangingPunct="1">
              <a:buFont typeface="Arial"/>
              <a:buChar char="•"/>
            </a:pPr>
            <a:endParaRPr lang="en-US" altLang="en-US" sz="3200" dirty="0"/>
          </a:p>
        </p:txBody>
      </p:sp>
      <p:sp>
        <p:nvSpPr>
          <p:cNvPr id="47" name="Rectangle 80"/>
          <p:cNvSpPr>
            <a:spLocks noChangeArrowheads="1"/>
          </p:cNvSpPr>
          <p:nvPr/>
        </p:nvSpPr>
        <p:spPr bwMode="auto">
          <a:xfrm>
            <a:off x="29260034" y="7861298"/>
            <a:ext cx="13850116" cy="23228303"/>
          </a:xfrm>
          <a:prstGeom prst="rect">
            <a:avLst/>
          </a:prstGeom>
          <a:solidFill>
            <a:schemeClr val="bg1"/>
          </a:solidFill>
          <a:ln w="9525">
            <a:solidFill>
              <a:schemeClr val="tx1"/>
            </a:solidFill>
            <a:miter lim="800000"/>
            <a:headEnd/>
            <a:tailEnd/>
          </a:ln>
        </p:spPr>
        <p:txBody>
          <a:bodyPr wrap="none" lIns="226405" tIns="113203" rIns="226405" bIns="113203" anchor="ctr"/>
          <a:lstStyle>
            <a:lvl1pPr eaLnBrk="0" hangingPunct="0">
              <a:defRPr sz="13200">
                <a:solidFill>
                  <a:schemeClr val="tx1"/>
                </a:solidFill>
                <a:latin typeface="Arial" charset="0"/>
              </a:defRPr>
            </a:lvl1pPr>
            <a:lvl2pPr marL="742950" indent="-285750" eaLnBrk="0" hangingPunct="0">
              <a:defRPr sz="13200">
                <a:solidFill>
                  <a:schemeClr val="tx1"/>
                </a:solidFill>
                <a:latin typeface="Arial" charset="0"/>
              </a:defRPr>
            </a:lvl2pPr>
            <a:lvl3pPr marL="1143000" indent="-228600" eaLnBrk="0" hangingPunct="0">
              <a:defRPr sz="13200">
                <a:solidFill>
                  <a:schemeClr val="tx1"/>
                </a:solidFill>
                <a:latin typeface="Arial" charset="0"/>
              </a:defRPr>
            </a:lvl3pPr>
            <a:lvl4pPr marL="1600200" indent="-228600" eaLnBrk="0" hangingPunct="0">
              <a:defRPr sz="13200">
                <a:solidFill>
                  <a:schemeClr val="tx1"/>
                </a:solidFill>
                <a:latin typeface="Arial" charset="0"/>
              </a:defRPr>
            </a:lvl4pPr>
            <a:lvl5pPr marL="2057400" indent="-228600" eaLnBrk="0" hangingPunct="0">
              <a:defRPr sz="13200">
                <a:solidFill>
                  <a:schemeClr val="tx1"/>
                </a:solidFill>
                <a:latin typeface="Arial" charset="0"/>
              </a:defRPr>
            </a:lvl5pPr>
            <a:lvl6pPr marL="2514600" indent="-228600" eaLnBrk="0" fontAlgn="base" hangingPunct="0">
              <a:spcBef>
                <a:spcPct val="0"/>
              </a:spcBef>
              <a:spcAft>
                <a:spcPct val="0"/>
              </a:spcAft>
              <a:defRPr sz="13200">
                <a:solidFill>
                  <a:schemeClr val="tx1"/>
                </a:solidFill>
                <a:latin typeface="Arial" charset="0"/>
              </a:defRPr>
            </a:lvl6pPr>
            <a:lvl7pPr marL="2971800" indent="-228600" eaLnBrk="0" fontAlgn="base" hangingPunct="0">
              <a:spcBef>
                <a:spcPct val="0"/>
              </a:spcBef>
              <a:spcAft>
                <a:spcPct val="0"/>
              </a:spcAft>
              <a:defRPr sz="13200">
                <a:solidFill>
                  <a:schemeClr val="tx1"/>
                </a:solidFill>
                <a:latin typeface="Arial" charset="0"/>
              </a:defRPr>
            </a:lvl7pPr>
            <a:lvl8pPr marL="3429000" indent="-228600" eaLnBrk="0" fontAlgn="base" hangingPunct="0">
              <a:spcBef>
                <a:spcPct val="0"/>
              </a:spcBef>
              <a:spcAft>
                <a:spcPct val="0"/>
              </a:spcAft>
              <a:defRPr sz="13200">
                <a:solidFill>
                  <a:schemeClr val="tx1"/>
                </a:solidFill>
                <a:latin typeface="Arial" charset="0"/>
              </a:defRPr>
            </a:lvl8pPr>
            <a:lvl9pPr marL="3886200" indent="-228600" eaLnBrk="0" fontAlgn="base" hangingPunct="0">
              <a:spcBef>
                <a:spcPct val="0"/>
              </a:spcBef>
              <a:spcAft>
                <a:spcPct val="0"/>
              </a:spcAft>
              <a:defRPr sz="13200">
                <a:solidFill>
                  <a:schemeClr val="tx1"/>
                </a:solidFill>
                <a:latin typeface="Arial" charset="0"/>
              </a:defRPr>
            </a:lvl9pPr>
          </a:lstStyle>
          <a:p>
            <a:pPr eaLnBrk="1" hangingPunct="1"/>
            <a:endParaRPr lang="en-US" altLang="en-US" dirty="0"/>
          </a:p>
        </p:txBody>
      </p:sp>
      <p:sp>
        <p:nvSpPr>
          <p:cNvPr id="48" name="Rectangle 91"/>
          <p:cNvSpPr>
            <a:spLocks noChangeArrowheads="1"/>
          </p:cNvSpPr>
          <p:nvPr/>
        </p:nvSpPr>
        <p:spPr bwMode="auto">
          <a:xfrm>
            <a:off x="29260034" y="6553195"/>
            <a:ext cx="13850116" cy="1308101"/>
          </a:xfrm>
          <a:prstGeom prst="rect">
            <a:avLst/>
          </a:prstGeom>
          <a:solidFill>
            <a:srgbClr val="841B4B"/>
          </a:solidFill>
          <a:ln w="9525">
            <a:solidFill>
              <a:schemeClr val="tx1"/>
            </a:solidFill>
            <a:miter lim="800000"/>
            <a:headEnd/>
            <a:tailEnd/>
          </a:ln>
        </p:spPr>
        <p:txBody>
          <a:bodyPr wrap="none" lIns="226405" tIns="113203" rIns="226405" bIns="113203" anchor="ctr"/>
          <a:lstStyle>
            <a:lvl1pPr eaLnBrk="0" hangingPunct="0">
              <a:defRPr sz="13200">
                <a:solidFill>
                  <a:schemeClr val="tx1"/>
                </a:solidFill>
                <a:latin typeface="Arial" charset="0"/>
              </a:defRPr>
            </a:lvl1pPr>
            <a:lvl2pPr marL="742950" indent="-285750" eaLnBrk="0" hangingPunct="0">
              <a:defRPr sz="13200">
                <a:solidFill>
                  <a:schemeClr val="tx1"/>
                </a:solidFill>
                <a:latin typeface="Arial" charset="0"/>
              </a:defRPr>
            </a:lvl2pPr>
            <a:lvl3pPr marL="1143000" indent="-228600" eaLnBrk="0" hangingPunct="0">
              <a:defRPr sz="13200">
                <a:solidFill>
                  <a:schemeClr val="tx1"/>
                </a:solidFill>
                <a:latin typeface="Arial" charset="0"/>
              </a:defRPr>
            </a:lvl3pPr>
            <a:lvl4pPr marL="1600200" indent="-228600" eaLnBrk="0" hangingPunct="0">
              <a:defRPr sz="13200">
                <a:solidFill>
                  <a:schemeClr val="tx1"/>
                </a:solidFill>
                <a:latin typeface="Arial" charset="0"/>
              </a:defRPr>
            </a:lvl4pPr>
            <a:lvl5pPr marL="2057400" indent="-228600" eaLnBrk="0" hangingPunct="0">
              <a:defRPr sz="13200">
                <a:solidFill>
                  <a:schemeClr val="tx1"/>
                </a:solidFill>
                <a:latin typeface="Arial" charset="0"/>
              </a:defRPr>
            </a:lvl5pPr>
            <a:lvl6pPr marL="2514600" indent="-228600" eaLnBrk="0" fontAlgn="base" hangingPunct="0">
              <a:spcBef>
                <a:spcPct val="0"/>
              </a:spcBef>
              <a:spcAft>
                <a:spcPct val="0"/>
              </a:spcAft>
              <a:defRPr sz="13200">
                <a:solidFill>
                  <a:schemeClr val="tx1"/>
                </a:solidFill>
                <a:latin typeface="Arial" charset="0"/>
              </a:defRPr>
            </a:lvl6pPr>
            <a:lvl7pPr marL="2971800" indent="-228600" eaLnBrk="0" fontAlgn="base" hangingPunct="0">
              <a:spcBef>
                <a:spcPct val="0"/>
              </a:spcBef>
              <a:spcAft>
                <a:spcPct val="0"/>
              </a:spcAft>
              <a:defRPr sz="13200">
                <a:solidFill>
                  <a:schemeClr val="tx1"/>
                </a:solidFill>
                <a:latin typeface="Arial" charset="0"/>
              </a:defRPr>
            </a:lvl7pPr>
            <a:lvl8pPr marL="3429000" indent="-228600" eaLnBrk="0" fontAlgn="base" hangingPunct="0">
              <a:spcBef>
                <a:spcPct val="0"/>
              </a:spcBef>
              <a:spcAft>
                <a:spcPct val="0"/>
              </a:spcAft>
              <a:defRPr sz="13200">
                <a:solidFill>
                  <a:schemeClr val="tx1"/>
                </a:solidFill>
                <a:latin typeface="Arial" charset="0"/>
              </a:defRPr>
            </a:lvl8pPr>
            <a:lvl9pPr marL="3886200" indent="-228600" eaLnBrk="0" fontAlgn="base" hangingPunct="0">
              <a:spcBef>
                <a:spcPct val="0"/>
              </a:spcBef>
              <a:spcAft>
                <a:spcPct val="0"/>
              </a:spcAft>
              <a:defRPr sz="13200">
                <a:solidFill>
                  <a:schemeClr val="tx1"/>
                </a:solidFill>
                <a:latin typeface="Arial" charset="0"/>
              </a:defRPr>
            </a:lvl9pPr>
          </a:lstStyle>
          <a:p>
            <a:pPr algn="ctr" eaLnBrk="1" hangingPunct="1"/>
            <a:r>
              <a:rPr lang="en-US" altLang="en-US" sz="5400" b="1" dirty="0" smtClean="0">
                <a:solidFill>
                  <a:schemeClr val="bg1"/>
                </a:solidFill>
              </a:rPr>
              <a:t>Structural Analysis of Residues</a:t>
            </a:r>
            <a:endParaRPr lang="en-US" altLang="en-US" sz="5400" b="1" dirty="0">
              <a:solidFill>
                <a:schemeClr val="bg1"/>
              </a:solidFill>
            </a:endParaRPr>
          </a:p>
        </p:txBody>
      </p:sp>
      <p:sp>
        <p:nvSpPr>
          <p:cNvPr id="56" name="Rectangle 80"/>
          <p:cNvSpPr>
            <a:spLocks noChangeArrowheads="1"/>
          </p:cNvSpPr>
          <p:nvPr/>
        </p:nvSpPr>
        <p:spPr bwMode="auto">
          <a:xfrm>
            <a:off x="29260034" y="32397704"/>
            <a:ext cx="13850116" cy="8674096"/>
          </a:xfrm>
          <a:prstGeom prst="rect">
            <a:avLst/>
          </a:prstGeom>
          <a:solidFill>
            <a:schemeClr val="bg1"/>
          </a:solidFill>
          <a:ln w="9525">
            <a:solidFill>
              <a:schemeClr val="tx1"/>
            </a:solidFill>
            <a:miter lim="800000"/>
            <a:headEnd/>
            <a:tailEnd/>
          </a:ln>
        </p:spPr>
        <p:txBody>
          <a:bodyPr wrap="none" lIns="226405" tIns="113203" rIns="226405" bIns="113203" anchor="ctr"/>
          <a:lstStyle>
            <a:lvl1pPr eaLnBrk="0" hangingPunct="0">
              <a:defRPr sz="13200">
                <a:solidFill>
                  <a:schemeClr val="tx1"/>
                </a:solidFill>
                <a:latin typeface="Arial" charset="0"/>
              </a:defRPr>
            </a:lvl1pPr>
            <a:lvl2pPr marL="742950" indent="-285750" eaLnBrk="0" hangingPunct="0">
              <a:defRPr sz="13200">
                <a:solidFill>
                  <a:schemeClr val="tx1"/>
                </a:solidFill>
                <a:latin typeface="Arial" charset="0"/>
              </a:defRPr>
            </a:lvl2pPr>
            <a:lvl3pPr marL="1143000" indent="-228600" eaLnBrk="0" hangingPunct="0">
              <a:defRPr sz="13200">
                <a:solidFill>
                  <a:schemeClr val="tx1"/>
                </a:solidFill>
                <a:latin typeface="Arial" charset="0"/>
              </a:defRPr>
            </a:lvl3pPr>
            <a:lvl4pPr marL="1600200" indent="-228600" eaLnBrk="0" hangingPunct="0">
              <a:defRPr sz="13200">
                <a:solidFill>
                  <a:schemeClr val="tx1"/>
                </a:solidFill>
                <a:latin typeface="Arial" charset="0"/>
              </a:defRPr>
            </a:lvl4pPr>
            <a:lvl5pPr marL="2057400" indent="-228600" eaLnBrk="0" hangingPunct="0">
              <a:defRPr sz="13200">
                <a:solidFill>
                  <a:schemeClr val="tx1"/>
                </a:solidFill>
                <a:latin typeface="Arial" charset="0"/>
              </a:defRPr>
            </a:lvl5pPr>
            <a:lvl6pPr marL="2514600" indent="-228600" eaLnBrk="0" fontAlgn="base" hangingPunct="0">
              <a:spcBef>
                <a:spcPct val="0"/>
              </a:spcBef>
              <a:spcAft>
                <a:spcPct val="0"/>
              </a:spcAft>
              <a:defRPr sz="13200">
                <a:solidFill>
                  <a:schemeClr val="tx1"/>
                </a:solidFill>
                <a:latin typeface="Arial" charset="0"/>
              </a:defRPr>
            </a:lvl6pPr>
            <a:lvl7pPr marL="2971800" indent="-228600" eaLnBrk="0" fontAlgn="base" hangingPunct="0">
              <a:spcBef>
                <a:spcPct val="0"/>
              </a:spcBef>
              <a:spcAft>
                <a:spcPct val="0"/>
              </a:spcAft>
              <a:defRPr sz="13200">
                <a:solidFill>
                  <a:schemeClr val="tx1"/>
                </a:solidFill>
                <a:latin typeface="Arial" charset="0"/>
              </a:defRPr>
            </a:lvl7pPr>
            <a:lvl8pPr marL="3429000" indent="-228600" eaLnBrk="0" fontAlgn="base" hangingPunct="0">
              <a:spcBef>
                <a:spcPct val="0"/>
              </a:spcBef>
              <a:spcAft>
                <a:spcPct val="0"/>
              </a:spcAft>
              <a:defRPr sz="13200">
                <a:solidFill>
                  <a:schemeClr val="tx1"/>
                </a:solidFill>
                <a:latin typeface="Arial" charset="0"/>
              </a:defRPr>
            </a:lvl8pPr>
            <a:lvl9pPr marL="3886200" indent="-228600" eaLnBrk="0" fontAlgn="base" hangingPunct="0">
              <a:spcBef>
                <a:spcPct val="0"/>
              </a:spcBef>
              <a:spcAft>
                <a:spcPct val="0"/>
              </a:spcAft>
              <a:defRPr sz="13200">
                <a:solidFill>
                  <a:schemeClr val="tx1"/>
                </a:solidFill>
                <a:latin typeface="Arial" charset="0"/>
              </a:defRPr>
            </a:lvl9pPr>
          </a:lstStyle>
          <a:p>
            <a:pPr marL="1143000" indent="-1143000" eaLnBrk="1" hangingPunct="1">
              <a:buFont typeface="Arial"/>
              <a:buChar char="•"/>
            </a:pPr>
            <a:endParaRPr lang="en-US" altLang="en-US"/>
          </a:p>
        </p:txBody>
      </p:sp>
      <p:sp>
        <p:nvSpPr>
          <p:cNvPr id="57" name="Rectangle 91"/>
          <p:cNvSpPr>
            <a:spLocks noChangeArrowheads="1"/>
          </p:cNvSpPr>
          <p:nvPr/>
        </p:nvSpPr>
        <p:spPr bwMode="auto">
          <a:xfrm>
            <a:off x="29260034" y="31089601"/>
            <a:ext cx="13850116" cy="1308101"/>
          </a:xfrm>
          <a:prstGeom prst="rect">
            <a:avLst/>
          </a:prstGeom>
          <a:solidFill>
            <a:srgbClr val="841B4B"/>
          </a:solidFill>
          <a:ln w="9525">
            <a:solidFill>
              <a:schemeClr val="tx1"/>
            </a:solidFill>
            <a:miter lim="800000"/>
            <a:headEnd/>
            <a:tailEnd/>
          </a:ln>
        </p:spPr>
        <p:txBody>
          <a:bodyPr wrap="none" lIns="226405" tIns="113203" rIns="226405" bIns="113203" anchor="ctr"/>
          <a:lstStyle>
            <a:lvl1pPr eaLnBrk="0" hangingPunct="0">
              <a:defRPr sz="13200">
                <a:solidFill>
                  <a:schemeClr val="tx1"/>
                </a:solidFill>
                <a:latin typeface="Arial" charset="0"/>
              </a:defRPr>
            </a:lvl1pPr>
            <a:lvl2pPr marL="742950" indent="-285750" eaLnBrk="0" hangingPunct="0">
              <a:defRPr sz="13200">
                <a:solidFill>
                  <a:schemeClr val="tx1"/>
                </a:solidFill>
                <a:latin typeface="Arial" charset="0"/>
              </a:defRPr>
            </a:lvl2pPr>
            <a:lvl3pPr marL="1143000" indent="-228600" eaLnBrk="0" hangingPunct="0">
              <a:defRPr sz="13200">
                <a:solidFill>
                  <a:schemeClr val="tx1"/>
                </a:solidFill>
                <a:latin typeface="Arial" charset="0"/>
              </a:defRPr>
            </a:lvl3pPr>
            <a:lvl4pPr marL="1600200" indent="-228600" eaLnBrk="0" hangingPunct="0">
              <a:defRPr sz="13200">
                <a:solidFill>
                  <a:schemeClr val="tx1"/>
                </a:solidFill>
                <a:latin typeface="Arial" charset="0"/>
              </a:defRPr>
            </a:lvl4pPr>
            <a:lvl5pPr marL="2057400" indent="-228600" eaLnBrk="0" hangingPunct="0">
              <a:defRPr sz="13200">
                <a:solidFill>
                  <a:schemeClr val="tx1"/>
                </a:solidFill>
                <a:latin typeface="Arial" charset="0"/>
              </a:defRPr>
            </a:lvl5pPr>
            <a:lvl6pPr marL="2514600" indent="-228600" eaLnBrk="0" fontAlgn="base" hangingPunct="0">
              <a:spcBef>
                <a:spcPct val="0"/>
              </a:spcBef>
              <a:spcAft>
                <a:spcPct val="0"/>
              </a:spcAft>
              <a:defRPr sz="13200">
                <a:solidFill>
                  <a:schemeClr val="tx1"/>
                </a:solidFill>
                <a:latin typeface="Arial" charset="0"/>
              </a:defRPr>
            </a:lvl6pPr>
            <a:lvl7pPr marL="2971800" indent="-228600" eaLnBrk="0" fontAlgn="base" hangingPunct="0">
              <a:spcBef>
                <a:spcPct val="0"/>
              </a:spcBef>
              <a:spcAft>
                <a:spcPct val="0"/>
              </a:spcAft>
              <a:defRPr sz="13200">
                <a:solidFill>
                  <a:schemeClr val="tx1"/>
                </a:solidFill>
                <a:latin typeface="Arial" charset="0"/>
              </a:defRPr>
            </a:lvl7pPr>
            <a:lvl8pPr marL="3429000" indent="-228600" eaLnBrk="0" fontAlgn="base" hangingPunct="0">
              <a:spcBef>
                <a:spcPct val="0"/>
              </a:spcBef>
              <a:spcAft>
                <a:spcPct val="0"/>
              </a:spcAft>
              <a:defRPr sz="13200">
                <a:solidFill>
                  <a:schemeClr val="tx1"/>
                </a:solidFill>
                <a:latin typeface="Arial" charset="0"/>
              </a:defRPr>
            </a:lvl8pPr>
            <a:lvl9pPr marL="3886200" indent="-228600" eaLnBrk="0" fontAlgn="base" hangingPunct="0">
              <a:spcBef>
                <a:spcPct val="0"/>
              </a:spcBef>
              <a:spcAft>
                <a:spcPct val="0"/>
              </a:spcAft>
              <a:defRPr sz="13200">
                <a:solidFill>
                  <a:schemeClr val="tx1"/>
                </a:solidFill>
                <a:latin typeface="Arial" charset="0"/>
              </a:defRPr>
            </a:lvl9pPr>
          </a:lstStyle>
          <a:p>
            <a:pPr algn="ctr" eaLnBrk="1" hangingPunct="1"/>
            <a:r>
              <a:rPr lang="en-US" altLang="en-US" sz="5400" b="1" dirty="0" smtClean="0">
                <a:solidFill>
                  <a:schemeClr val="bg1"/>
                </a:solidFill>
              </a:rPr>
              <a:t>Conclusions</a:t>
            </a:r>
            <a:endParaRPr lang="en-US" altLang="en-US" sz="5400" b="1" dirty="0">
              <a:solidFill>
                <a:schemeClr val="bg1"/>
              </a:solidFill>
            </a:endParaRPr>
          </a:p>
        </p:txBody>
      </p:sp>
      <p:sp>
        <p:nvSpPr>
          <p:cNvPr id="59" name="Rectangle 80"/>
          <p:cNvSpPr>
            <a:spLocks noChangeArrowheads="1"/>
          </p:cNvSpPr>
          <p:nvPr/>
        </p:nvSpPr>
        <p:spPr bwMode="auto">
          <a:xfrm>
            <a:off x="762000" y="25071445"/>
            <a:ext cx="13850116" cy="16000354"/>
          </a:xfrm>
          <a:prstGeom prst="rect">
            <a:avLst/>
          </a:prstGeom>
          <a:solidFill>
            <a:schemeClr val="bg1"/>
          </a:solidFill>
          <a:ln w="9525">
            <a:solidFill>
              <a:schemeClr val="tx1"/>
            </a:solidFill>
            <a:miter lim="800000"/>
            <a:headEnd/>
            <a:tailEnd/>
          </a:ln>
        </p:spPr>
        <p:txBody>
          <a:bodyPr wrap="none" lIns="226405" tIns="113203" rIns="226405" bIns="113203" anchor="ctr"/>
          <a:lstStyle>
            <a:lvl1pPr eaLnBrk="0" hangingPunct="0">
              <a:defRPr sz="13200">
                <a:solidFill>
                  <a:schemeClr val="tx1"/>
                </a:solidFill>
                <a:latin typeface="Arial" charset="0"/>
              </a:defRPr>
            </a:lvl1pPr>
            <a:lvl2pPr marL="742950" indent="-285750" eaLnBrk="0" hangingPunct="0">
              <a:defRPr sz="13200">
                <a:solidFill>
                  <a:schemeClr val="tx1"/>
                </a:solidFill>
                <a:latin typeface="Arial" charset="0"/>
              </a:defRPr>
            </a:lvl2pPr>
            <a:lvl3pPr marL="1143000" indent="-228600" eaLnBrk="0" hangingPunct="0">
              <a:defRPr sz="13200">
                <a:solidFill>
                  <a:schemeClr val="tx1"/>
                </a:solidFill>
                <a:latin typeface="Arial" charset="0"/>
              </a:defRPr>
            </a:lvl3pPr>
            <a:lvl4pPr marL="1600200" indent="-228600" eaLnBrk="0" hangingPunct="0">
              <a:defRPr sz="13200">
                <a:solidFill>
                  <a:schemeClr val="tx1"/>
                </a:solidFill>
                <a:latin typeface="Arial" charset="0"/>
              </a:defRPr>
            </a:lvl4pPr>
            <a:lvl5pPr marL="2057400" indent="-228600" eaLnBrk="0" hangingPunct="0">
              <a:defRPr sz="13200">
                <a:solidFill>
                  <a:schemeClr val="tx1"/>
                </a:solidFill>
                <a:latin typeface="Arial" charset="0"/>
              </a:defRPr>
            </a:lvl5pPr>
            <a:lvl6pPr marL="2514600" indent="-228600" eaLnBrk="0" fontAlgn="base" hangingPunct="0">
              <a:spcBef>
                <a:spcPct val="0"/>
              </a:spcBef>
              <a:spcAft>
                <a:spcPct val="0"/>
              </a:spcAft>
              <a:defRPr sz="13200">
                <a:solidFill>
                  <a:schemeClr val="tx1"/>
                </a:solidFill>
                <a:latin typeface="Arial" charset="0"/>
              </a:defRPr>
            </a:lvl6pPr>
            <a:lvl7pPr marL="2971800" indent="-228600" eaLnBrk="0" fontAlgn="base" hangingPunct="0">
              <a:spcBef>
                <a:spcPct val="0"/>
              </a:spcBef>
              <a:spcAft>
                <a:spcPct val="0"/>
              </a:spcAft>
              <a:defRPr sz="13200">
                <a:solidFill>
                  <a:schemeClr val="tx1"/>
                </a:solidFill>
                <a:latin typeface="Arial" charset="0"/>
              </a:defRPr>
            </a:lvl7pPr>
            <a:lvl8pPr marL="3429000" indent="-228600" eaLnBrk="0" fontAlgn="base" hangingPunct="0">
              <a:spcBef>
                <a:spcPct val="0"/>
              </a:spcBef>
              <a:spcAft>
                <a:spcPct val="0"/>
              </a:spcAft>
              <a:defRPr sz="13200">
                <a:solidFill>
                  <a:schemeClr val="tx1"/>
                </a:solidFill>
                <a:latin typeface="Arial" charset="0"/>
              </a:defRPr>
            </a:lvl8pPr>
            <a:lvl9pPr marL="3886200" indent="-228600" eaLnBrk="0" fontAlgn="base" hangingPunct="0">
              <a:spcBef>
                <a:spcPct val="0"/>
              </a:spcBef>
              <a:spcAft>
                <a:spcPct val="0"/>
              </a:spcAft>
              <a:defRPr sz="13200">
                <a:solidFill>
                  <a:schemeClr val="tx1"/>
                </a:solidFill>
                <a:latin typeface="Arial" charset="0"/>
              </a:defRPr>
            </a:lvl9pPr>
          </a:lstStyle>
          <a:p>
            <a:pPr eaLnBrk="1" hangingPunct="1"/>
            <a:endParaRPr lang="en-US" altLang="en-US"/>
          </a:p>
        </p:txBody>
      </p:sp>
      <p:sp>
        <p:nvSpPr>
          <p:cNvPr id="60" name="Rectangle 91"/>
          <p:cNvSpPr>
            <a:spLocks noChangeArrowheads="1"/>
          </p:cNvSpPr>
          <p:nvPr/>
        </p:nvSpPr>
        <p:spPr bwMode="auto">
          <a:xfrm>
            <a:off x="762000" y="23763344"/>
            <a:ext cx="13850116" cy="1308101"/>
          </a:xfrm>
          <a:prstGeom prst="rect">
            <a:avLst/>
          </a:prstGeom>
          <a:solidFill>
            <a:srgbClr val="841B4B"/>
          </a:solidFill>
          <a:ln w="9525">
            <a:solidFill>
              <a:schemeClr val="tx1"/>
            </a:solidFill>
            <a:miter lim="800000"/>
            <a:headEnd/>
            <a:tailEnd/>
          </a:ln>
        </p:spPr>
        <p:txBody>
          <a:bodyPr wrap="none" lIns="226405" tIns="113203" rIns="226405" bIns="113203" anchor="ctr"/>
          <a:lstStyle>
            <a:lvl1pPr eaLnBrk="0" hangingPunct="0">
              <a:defRPr sz="13200">
                <a:solidFill>
                  <a:schemeClr val="tx1"/>
                </a:solidFill>
                <a:latin typeface="Arial" charset="0"/>
              </a:defRPr>
            </a:lvl1pPr>
            <a:lvl2pPr marL="742950" indent="-285750" eaLnBrk="0" hangingPunct="0">
              <a:defRPr sz="13200">
                <a:solidFill>
                  <a:schemeClr val="tx1"/>
                </a:solidFill>
                <a:latin typeface="Arial" charset="0"/>
              </a:defRPr>
            </a:lvl2pPr>
            <a:lvl3pPr marL="1143000" indent="-228600" eaLnBrk="0" hangingPunct="0">
              <a:defRPr sz="13200">
                <a:solidFill>
                  <a:schemeClr val="tx1"/>
                </a:solidFill>
                <a:latin typeface="Arial" charset="0"/>
              </a:defRPr>
            </a:lvl3pPr>
            <a:lvl4pPr marL="1600200" indent="-228600" eaLnBrk="0" hangingPunct="0">
              <a:defRPr sz="13200">
                <a:solidFill>
                  <a:schemeClr val="tx1"/>
                </a:solidFill>
                <a:latin typeface="Arial" charset="0"/>
              </a:defRPr>
            </a:lvl4pPr>
            <a:lvl5pPr marL="2057400" indent="-228600" eaLnBrk="0" hangingPunct="0">
              <a:defRPr sz="13200">
                <a:solidFill>
                  <a:schemeClr val="tx1"/>
                </a:solidFill>
                <a:latin typeface="Arial" charset="0"/>
              </a:defRPr>
            </a:lvl5pPr>
            <a:lvl6pPr marL="2514600" indent="-228600" eaLnBrk="0" fontAlgn="base" hangingPunct="0">
              <a:spcBef>
                <a:spcPct val="0"/>
              </a:spcBef>
              <a:spcAft>
                <a:spcPct val="0"/>
              </a:spcAft>
              <a:defRPr sz="13200">
                <a:solidFill>
                  <a:schemeClr val="tx1"/>
                </a:solidFill>
                <a:latin typeface="Arial" charset="0"/>
              </a:defRPr>
            </a:lvl6pPr>
            <a:lvl7pPr marL="2971800" indent="-228600" eaLnBrk="0" fontAlgn="base" hangingPunct="0">
              <a:spcBef>
                <a:spcPct val="0"/>
              </a:spcBef>
              <a:spcAft>
                <a:spcPct val="0"/>
              </a:spcAft>
              <a:defRPr sz="13200">
                <a:solidFill>
                  <a:schemeClr val="tx1"/>
                </a:solidFill>
                <a:latin typeface="Arial" charset="0"/>
              </a:defRPr>
            </a:lvl7pPr>
            <a:lvl8pPr marL="3429000" indent="-228600" eaLnBrk="0" fontAlgn="base" hangingPunct="0">
              <a:spcBef>
                <a:spcPct val="0"/>
              </a:spcBef>
              <a:spcAft>
                <a:spcPct val="0"/>
              </a:spcAft>
              <a:defRPr sz="13200">
                <a:solidFill>
                  <a:schemeClr val="tx1"/>
                </a:solidFill>
                <a:latin typeface="Arial" charset="0"/>
              </a:defRPr>
            </a:lvl8pPr>
            <a:lvl9pPr marL="3886200" indent="-228600" eaLnBrk="0" fontAlgn="base" hangingPunct="0">
              <a:spcBef>
                <a:spcPct val="0"/>
              </a:spcBef>
              <a:spcAft>
                <a:spcPct val="0"/>
              </a:spcAft>
              <a:defRPr sz="13200">
                <a:solidFill>
                  <a:schemeClr val="tx1"/>
                </a:solidFill>
                <a:latin typeface="Arial" charset="0"/>
              </a:defRPr>
            </a:lvl9pPr>
          </a:lstStyle>
          <a:p>
            <a:pPr algn="ctr" eaLnBrk="1" hangingPunct="1"/>
            <a:r>
              <a:rPr lang="en-US" altLang="en-US" sz="5400" b="1" dirty="0" smtClean="0">
                <a:solidFill>
                  <a:schemeClr val="bg1"/>
                </a:solidFill>
              </a:rPr>
              <a:t>Methods</a:t>
            </a:r>
            <a:endParaRPr lang="en-US" altLang="en-US" sz="5400" b="1" dirty="0">
              <a:solidFill>
                <a:schemeClr val="bg1"/>
              </a:solidFill>
            </a:endParaRPr>
          </a:p>
        </p:txBody>
      </p:sp>
      <p:sp>
        <p:nvSpPr>
          <p:cNvPr id="63" name="TextBox 34"/>
          <p:cNvSpPr txBox="1">
            <a:spLocks noChangeArrowheads="1"/>
          </p:cNvSpPr>
          <p:nvPr/>
        </p:nvSpPr>
        <p:spPr bwMode="auto">
          <a:xfrm>
            <a:off x="787400" y="25071445"/>
            <a:ext cx="13773916" cy="15986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26405" tIns="113203" rIns="226405" bIns="113203">
            <a:spAutoFit/>
          </a:bodyPr>
          <a:lstStyle>
            <a:lvl1pPr eaLnBrk="0" hangingPunct="0">
              <a:defRPr sz="13200">
                <a:solidFill>
                  <a:schemeClr val="tx1"/>
                </a:solidFill>
                <a:latin typeface="Arial" charset="0"/>
              </a:defRPr>
            </a:lvl1pPr>
            <a:lvl2pPr marL="742950" indent="-285750" eaLnBrk="0" hangingPunct="0">
              <a:defRPr sz="13200">
                <a:solidFill>
                  <a:schemeClr val="tx1"/>
                </a:solidFill>
                <a:latin typeface="Arial" charset="0"/>
              </a:defRPr>
            </a:lvl2pPr>
            <a:lvl3pPr marL="1143000" indent="-228600" eaLnBrk="0" hangingPunct="0">
              <a:defRPr sz="13200">
                <a:solidFill>
                  <a:schemeClr val="tx1"/>
                </a:solidFill>
                <a:latin typeface="Arial" charset="0"/>
              </a:defRPr>
            </a:lvl3pPr>
            <a:lvl4pPr marL="1600200" indent="-228600" eaLnBrk="0" hangingPunct="0">
              <a:defRPr sz="13200">
                <a:solidFill>
                  <a:schemeClr val="tx1"/>
                </a:solidFill>
                <a:latin typeface="Arial" charset="0"/>
              </a:defRPr>
            </a:lvl4pPr>
            <a:lvl5pPr marL="2057400" indent="-228600" eaLnBrk="0" hangingPunct="0">
              <a:defRPr sz="13200">
                <a:solidFill>
                  <a:schemeClr val="tx1"/>
                </a:solidFill>
                <a:latin typeface="Arial" charset="0"/>
              </a:defRPr>
            </a:lvl5pPr>
            <a:lvl6pPr marL="2514600" indent="-228600" eaLnBrk="0" fontAlgn="base" hangingPunct="0">
              <a:spcBef>
                <a:spcPct val="0"/>
              </a:spcBef>
              <a:spcAft>
                <a:spcPct val="0"/>
              </a:spcAft>
              <a:defRPr sz="13200">
                <a:solidFill>
                  <a:schemeClr val="tx1"/>
                </a:solidFill>
                <a:latin typeface="Arial" charset="0"/>
              </a:defRPr>
            </a:lvl6pPr>
            <a:lvl7pPr marL="2971800" indent="-228600" eaLnBrk="0" fontAlgn="base" hangingPunct="0">
              <a:spcBef>
                <a:spcPct val="0"/>
              </a:spcBef>
              <a:spcAft>
                <a:spcPct val="0"/>
              </a:spcAft>
              <a:defRPr sz="13200">
                <a:solidFill>
                  <a:schemeClr val="tx1"/>
                </a:solidFill>
                <a:latin typeface="Arial" charset="0"/>
              </a:defRPr>
            </a:lvl7pPr>
            <a:lvl8pPr marL="3429000" indent="-228600" eaLnBrk="0" fontAlgn="base" hangingPunct="0">
              <a:spcBef>
                <a:spcPct val="0"/>
              </a:spcBef>
              <a:spcAft>
                <a:spcPct val="0"/>
              </a:spcAft>
              <a:defRPr sz="13200">
                <a:solidFill>
                  <a:schemeClr val="tx1"/>
                </a:solidFill>
                <a:latin typeface="Arial" charset="0"/>
              </a:defRPr>
            </a:lvl8pPr>
            <a:lvl9pPr marL="3886200" indent="-228600" eaLnBrk="0" fontAlgn="base" hangingPunct="0">
              <a:spcBef>
                <a:spcPct val="0"/>
              </a:spcBef>
              <a:spcAft>
                <a:spcPct val="0"/>
              </a:spcAft>
              <a:defRPr sz="13200">
                <a:solidFill>
                  <a:schemeClr val="tx1"/>
                </a:solidFill>
                <a:latin typeface="Arial" charset="0"/>
              </a:defRPr>
            </a:lvl9pPr>
          </a:lstStyle>
          <a:p>
            <a:pPr eaLnBrk="1" hangingPunct="1"/>
            <a:r>
              <a:rPr lang="en-US" sz="3200" i="1" u="sng" dirty="0"/>
              <a:t>Preparing RV VP2 and VP6 amino acid sequence alignments</a:t>
            </a:r>
            <a:r>
              <a:rPr lang="en-US" sz="3200" dirty="0"/>
              <a:t> </a:t>
            </a:r>
            <a:endParaRPr lang="en-US" sz="3200" dirty="0" smtClean="0"/>
          </a:p>
          <a:p>
            <a:pPr marL="457200" indent="-457200" eaLnBrk="1" hangingPunct="1">
              <a:buFont typeface="Arial"/>
              <a:buChar char="•"/>
            </a:pPr>
            <a:r>
              <a:rPr lang="en-US" sz="3200" dirty="0"/>
              <a:t>Nucleotide sequences of 115 RV VP2- and VP6-coding genes were individually downloaded from NCBI </a:t>
            </a:r>
            <a:r>
              <a:rPr lang="en-US" sz="3200" dirty="0" err="1"/>
              <a:t>GenBank</a:t>
            </a:r>
            <a:r>
              <a:rPr lang="en-US" sz="3200" dirty="0"/>
              <a:t> as FASTA files. </a:t>
            </a:r>
            <a:endParaRPr lang="en-US" sz="3200" dirty="0" smtClean="0"/>
          </a:p>
          <a:p>
            <a:pPr marL="457200" indent="-457200" eaLnBrk="1" hangingPunct="1">
              <a:buFont typeface="Arial"/>
              <a:buChar char="•"/>
            </a:pPr>
            <a:r>
              <a:rPr lang="en-US" sz="3200" dirty="0"/>
              <a:t>Representative gene genotypes were chosen to create a balanced analysis that reflects the known level of RV diversity in </a:t>
            </a:r>
            <a:r>
              <a:rPr lang="en-US" sz="3200" dirty="0" smtClean="0"/>
              <a:t>nature.</a:t>
            </a:r>
          </a:p>
          <a:p>
            <a:pPr marL="457200" indent="-457200" eaLnBrk="1" hangingPunct="1">
              <a:buFont typeface="Arial"/>
              <a:buChar char="•"/>
            </a:pPr>
            <a:r>
              <a:rPr lang="en-US" altLang="en-US" sz="3200" dirty="0" smtClean="0"/>
              <a:t>Sequences were organized in a program called </a:t>
            </a:r>
            <a:r>
              <a:rPr lang="en-US" altLang="en-US" sz="3200" dirty="0" err="1" smtClean="0"/>
              <a:t>Geneious</a:t>
            </a:r>
            <a:r>
              <a:rPr lang="en-US" altLang="en-US" sz="3200" dirty="0" smtClean="0"/>
              <a:t> and separated into 3 groups: VP2 sequences, VP6 sequences, and VP6 sequences with VP2 sequences spliced onto the end of the VP6. </a:t>
            </a:r>
          </a:p>
          <a:p>
            <a:pPr eaLnBrk="1" hangingPunct="1"/>
            <a:r>
              <a:rPr lang="en-US" sz="3200" i="1" u="sng" dirty="0"/>
              <a:t>Preparing VP2 and VP6 protein structure files</a:t>
            </a:r>
            <a:r>
              <a:rPr lang="en-US" sz="3200" dirty="0"/>
              <a:t> </a:t>
            </a:r>
            <a:endParaRPr lang="en-US" sz="3200" dirty="0" smtClean="0"/>
          </a:p>
          <a:p>
            <a:pPr marL="457200" indent="-457200" eaLnBrk="1" hangingPunct="1">
              <a:buFont typeface="Arial"/>
              <a:buChar char="•"/>
            </a:pPr>
            <a:r>
              <a:rPr lang="en-US" sz="3200" dirty="0"/>
              <a:t>Atomic coordinates of the RV double-layered particle </a:t>
            </a:r>
            <a:r>
              <a:rPr lang="en-US" sz="3200" dirty="0" smtClean="0"/>
              <a:t>structure</a:t>
            </a:r>
            <a:r>
              <a:rPr lang="en-US" sz="3200" baseline="30000" dirty="0"/>
              <a:t> </a:t>
            </a:r>
            <a:r>
              <a:rPr lang="en-US" sz="3200" dirty="0" smtClean="0"/>
              <a:t>were </a:t>
            </a:r>
            <a:r>
              <a:rPr lang="en-US" sz="3200" dirty="0"/>
              <a:t>downloaded from the Protein Data Bank (3GZU), from which just the desired protein was isolated.  The structure was opened and manipulated using the Chimera software </a:t>
            </a:r>
            <a:r>
              <a:rPr lang="en-US" sz="3200" dirty="0" smtClean="0"/>
              <a:t>program.</a:t>
            </a:r>
          </a:p>
          <a:p>
            <a:pPr eaLnBrk="1" hangingPunct="1"/>
            <a:r>
              <a:rPr lang="en-US" sz="3200" i="1" u="sng" dirty="0"/>
              <a:t>Co-variation analysis using MISTIC</a:t>
            </a:r>
            <a:r>
              <a:rPr lang="en-US" sz="3200" dirty="0"/>
              <a:t> </a:t>
            </a:r>
            <a:endParaRPr lang="en-US" sz="3200" dirty="0" smtClean="0"/>
          </a:p>
          <a:p>
            <a:pPr marL="457200" indent="-457200" eaLnBrk="1" hangingPunct="1">
              <a:buFont typeface="Arial"/>
              <a:buChar char="•"/>
            </a:pPr>
            <a:r>
              <a:rPr lang="en-US" sz="3200" dirty="0"/>
              <a:t>Co-variation analysis was performed using the MISTIC </a:t>
            </a:r>
            <a:r>
              <a:rPr lang="en-US" sz="3200" dirty="0" smtClean="0"/>
              <a:t>server:</a:t>
            </a:r>
          </a:p>
          <a:p>
            <a:pPr eaLnBrk="1" hangingPunct="1"/>
            <a:r>
              <a:rPr lang="en-US" sz="3200" dirty="0"/>
              <a:t>	</a:t>
            </a:r>
            <a:r>
              <a:rPr lang="en-US" sz="3200" dirty="0" smtClean="0"/>
              <a:t>(http</a:t>
            </a:r>
            <a:r>
              <a:rPr lang="en-US" sz="3200" dirty="0"/>
              <a:t>://</a:t>
            </a:r>
            <a:r>
              <a:rPr lang="en-US" sz="3200" dirty="0" err="1"/>
              <a:t>mistic.leloir.org.ar</a:t>
            </a:r>
            <a:r>
              <a:rPr lang="en-US" sz="3200" dirty="0"/>
              <a:t>/</a:t>
            </a:r>
            <a:r>
              <a:rPr lang="en-US" sz="3200" dirty="0" err="1" smtClean="0"/>
              <a:t>index.php</a:t>
            </a:r>
            <a:r>
              <a:rPr lang="en-US" sz="3200" dirty="0" smtClean="0"/>
              <a:t>). </a:t>
            </a:r>
          </a:p>
          <a:p>
            <a:pPr marL="457200" indent="-457200" eaLnBrk="1" hangingPunct="1">
              <a:buFont typeface="Arial"/>
              <a:buChar char="•"/>
            </a:pPr>
            <a:r>
              <a:rPr lang="en-US" sz="3200" dirty="0" smtClean="0"/>
              <a:t>A </a:t>
            </a:r>
            <a:r>
              <a:rPr lang="en-US" sz="3200" dirty="0"/>
              <a:t>standard data set included on the MISTIC server was analyzed as the control dataset. </a:t>
            </a:r>
            <a:endParaRPr lang="en-US" sz="3200" dirty="0" smtClean="0"/>
          </a:p>
          <a:p>
            <a:pPr marL="457200" indent="-457200" eaLnBrk="1" hangingPunct="1">
              <a:buFont typeface="Arial"/>
              <a:buChar char="•"/>
            </a:pPr>
            <a:r>
              <a:rPr lang="en-US" sz="3200" dirty="0" smtClean="0"/>
              <a:t>Trimmed </a:t>
            </a:r>
            <a:r>
              <a:rPr lang="en-US" sz="3200" dirty="0"/>
              <a:t>multi-sequence alignment NEXUS files were uploaded, and the RF strain of bovine RV was used as the reference. </a:t>
            </a:r>
            <a:endParaRPr lang="en-US" sz="3200" dirty="0" smtClean="0"/>
          </a:p>
          <a:p>
            <a:pPr marL="457200" indent="-457200" eaLnBrk="1" hangingPunct="1">
              <a:buFont typeface="Arial"/>
              <a:buChar char="•"/>
            </a:pPr>
            <a:r>
              <a:rPr lang="en-US" sz="3200" dirty="0" smtClean="0"/>
              <a:t>The </a:t>
            </a:r>
            <a:r>
              <a:rPr lang="en-US" sz="3200" dirty="0"/>
              <a:t>prepared PDB files of either VP2 or VP6 were </a:t>
            </a:r>
            <a:r>
              <a:rPr lang="en-US" sz="3200" dirty="0" smtClean="0"/>
              <a:t>uploaded</a:t>
            </a:r>
            <a:r>
              <a:rPr lang="en-US" sz="3200" dirty="0"/>
              <a:t>. </a:t>
            </a:r>
            <a:endParaRPr lang="en-US" sz="3200" dirty="0" smtClean="0"/>
          </a:p>
          <a:p>
            <a:pPr marL="457200" indent="-457200" eaLnBrk="1" hangingPunct="1">
              <a:buFont typeface="Arial"/>
              <a:buChar char="•"/>
            </a:pPr>
            <a:r>
              <a:rPr lang="en-US" sz="3200" dirty="0" smtClean="0"/>
              <a:t>Under </a:t>
            </a:r>
            <a:r>
              <a:rPr lang="en-US" sz="3200" dirty="0"/>
              <a:t>the advanced options, sequence clustering was selected, no identity for sequence clustering, low count correction was selected, there we no max fraction of gaps, and a reference sequence was used. </a:t>
            </a:r>
            <a:endParaRPr lang="en-US" sz="3200" dirty="0" smtClean="0"/>
          </a:p>
          <a:p>
            <a:pPr marL="457200" indent="-457200" eaLnBrk="1" hangingPunct="1">
              <a:buFont typeface="Arial"/>
              <a:buChar char="•"/>
            </a:pPr>
            <a:r>
              <a:rPr lang="en-US" sz="3200" dirty="0" smtClean="0"/>
              <a:t>The </a:t>
            </a:r>
            <a:r>
              <a:rPr lang="en-US" sz="3200" dirty="0"/>
              <a:t>top 5% of co-varying residues identified by the program were mapped onto the protein structure(s) using the MISTIC interactive network function using the interactive network feature for both the VP6 and VP2 protein. </a:t>
            </a:r>
            <a:endParaRPr lang="en-US" sz="3200" dirty="0" smtClean="0"/>
          </a:p>
          <a:p>
            <a:pPr marL="457200" indent="-457200" eaLnBrk="1" hangingPunct="1">
              <a:buFont typeface="Arial"/>
              <a:buChar char="•"/>
            </a:pPr>
            <a:r>
              <a:rPr lang="en-US" sz="3200" dirty="0" smtClean="0"/>
              <a:t>For </a:t>
            </a:r>
            <a:r>
              <a:rPr lang="en-US" sz="3200" dirty="0"/>
              <a:t>the VP6-VP2 co-variation, the locations in the top 5% residues that were not present in the VP6 or VP2 co-variation analysis (individually) were mapped onto the VP6 and VP2 proteins without the previously identified locations. </a:t>
            </a:r>
            <a:endParaRPr lang="en-US" altLang="en-US" sz="3200" dirty="0"/>
          </a:p>
        </p:txBody>
      </p:sp>
      <p:sp>
        <p:nvSpPr>
          <p:cNvPr id="6" name="TextBox 5"/>
          <p:cNvSpPr txBox="1"/>
          <p:nvPr/>
        </p:nvSpPr>
        <p:spPr>
          <a:xfrm>
            <a:off x="15316200" y="17678401"/>
            <a:ext cx="561372" cy="769441"/>
          </a:xfrm>
          <a:prstGeom prst="rect">
            <a:avLst/>
          </a:prstGeom>
          <a:noFill/>
        </p:spPr>
        <p:txBody>
          <a:bodyPr wrap="none" rtlCol="0">
            <a:spAutoFit/>
          </a:bodyPr>
          <a:lstStyle/>
          <a:p>
            <a:r>
              <a:rPr lang="en-US" sz="4400" dirty="0" smtClean="0"/>
              <a:t>A</a:t>
            </a:r>
            <a:endParaRPr lang="en-US" sz="4400" dirty="0"/>
          </a:p>
        </p:txBody>
      </p:sp>
      <p:sp>
        <p:nvSpPr>
          <p:cNvPr id="61" name="TextBox 60"/>
          <p:cNvSpPr txBox="1"/>
          <p:nvPr/>
        </p:nvSpPr>
        <p:spPr>
          <a:xfrm>
            <a:off x="22021800" y="17678401"/>
            <a:ext cx="561372" cy="769441"/>
          </a:xfrm>
          <a:prstGeom prst="rect">
            <a:avLst/>
          </a:prstGeom>
          <a:noFill/>
        </p:spPr>
        <p:txBody>
          <a:bodyPr wrap="none" rtlCol="0">
            <a:spAutoFit/>
          </a:bodyPr>
          <a:lstStyle/>
          <a:p>
            <a:r>
              <a:rPr lang="en-US" sz="4400" dirty="0"/>
              <a:t>B</a:t>
            </a:r>
            <a:endParaRPr lang="en-US" sz="4800" dirty="0"/>
          </a:p>
        </p:txBody>
      </p:sp>
      <p:sp>
        <p:nvSpPr>
          <p:cNvPr id="11" name="Rectangle 10"/>
          <p:cNvSpPr/>
          <p:nvPr/>
        </p:nvSpPr>
        <p:spPr>
          <a:xfrm>
            <a:off x="15010634" y="7877973"/>
            <a:ext cx="13850116" cy="4524315"/>
          </a:xfrm>
          <a:prstGeom prst="rect">
            <a:avLst/>
          </a:prstGeom>
        </p:spPr>
        <p:txBody>
          <a:bodyPr wrap="square">
            <a:spAutoFit/>
          </a:bodyPr>
          <a:lstStyle/>
          <a:p>
            <a:r>
              <a:rPr lang="en-US" sz="3200" b="1" dirty="0"/>
              <a:t>Radial </a:t>
            </a:r>
            <a:r>
              <a:rPr lang="en-US" sz="3200" b="1" dirty="0" smtClean="0"/>
              <a:t>Co-variation </a:t>
            </a:r>
            <a:r>
              <a:rPr lang="en-US" sz="3200" b="1" dirty="0"/>
              <a:t>Diagram</a:t>
            </a:r>
            <a:endParaRPr lang="en-US" sz="3200" dirty="0"/>
          </a:p>
          <a:p>
            <a:r>
              <a:rPr lang="en-US" sz="3200" dirty="0"/>
              <a:t>Sequence position and amino acid are listed on the periphery (residue based on bovine RV strain RF as reference). The next layer describes the level of conservation, with red representing highly conserved and blue representing lower conservation. The next 2 layers represent the cumulative MI and proximity MI respectively. In the center of the circle, connections with a MI score greater than 6.5 are shown. The top 5% of co-varying residues are shown in red, the 70-95% are shown in black, and the remaining are shown in </a:t>
            </a:r>
            <a:r>
              <a:rPr lang="en-US" sz="3200" dirty="0" smtClean="0"/>
              <a:t>gray. A is VP6VP2 concatenation, B VP2, C VP6. </a:t>
            </a:r>
            <a:endParaRPr lang="en-US" sz="3200" dirty="0"/>
          </a:p>
        </p:txBody>
      </p:sp>
      <p:sp>
        <p:nvSpPr>
          <p:cNvPr id="12" name="TextBox 11"/>
          <p:cNvSpPr txBox="1"/>
          <p:nvPr/>
        </p:nvSpPr>
        <p:spPr>
          <a:xfrm>
            <a:off x="16687800" y="34442401"/>
            <a:ext cx="7010400" cy="2600712"/>
          </a:xfrm>
          <a:prstGeom prst="rect">
            <a:avLst/>
          </a:prstGeom>
          <a:noFill/>
        </p:spPr>
        <p:txBody>
          <a:bodyPr wrap="square" rtlCol="0">
            <a:spAutoFit/>
          </a:bodyPr>
          <a:lstStyle/>
          <a:p>
            <a:endParaRPr lang="en-US" dirty="0"/>
          </a:p>
        </p:txBody>
      </p:sp>
      <p:pic>
        <p:nvPicPr>
          <p:cNvPr id="13" name="Picture 12" descr="VP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28137" y="22192582"/>
            <a:ext cx="13816824" cy="8933694"/>
          </a:xfrm>
          <a:prstGeom prst="rect">
            <a:avLst/>
          </a:prstGeom>
        </p:spPr>
      </p:pic>
      <p:pic>
        <p:nvPicPr>
          <p:cNvPr id="15" name="Picture 14" descr="VP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33534" y="16230601"/>
            <a:ext cx="9881366" cy="7411024"/>
          </a:xfrm>
          <a:prstGeom prst="rect">
            <a:avLst/>
          </a:prstGeom>
        </p:spPr>
      </p:pic>
      <p:pic>
        <p:nvPicPr>
          <p:cNvPr id="77" name="Picture 76"/>
          <p:cNvPicPr/>
          <p:nvPr/>
        </p:nvPicPr>
        <p:blipFill>
          <a:blip r:embed="rId7">
            <a:extLst>
              <a:ext uri="{28A0092B-C50C-407E-A947-70E740481C1C}">
                <a14:useLocalDpi xmlns:a14="http://schemas.microsoft.com/office/drawing/2010/main" val="0"/>
              </a:ext>
            </a:extLst>
          </a:blip>
          <a:stretch>
            <a:fillRect/>
          </a:stretch>
        </p:blipFill>
        <p:spPr>
          <a:xfrm>
            <a:off x="33133534" y="7877973"/>
            <a:ext cx="9881366" cy="8352628"/>
          </a:xfrm>
          <a:prstGeom prst="rect">
            <a:avLst/>
          </a:prstGeom>
          <a:extLst>
            <a:ext uri="{FAA26D3D-D897-4be2-8F04-BA451C77F1D7}">
              <ma14:placeholderFlag xmlns:ma14="http://schemas.microsoft.com/office/mac/drawingml/2011/main"/>
            </a:ext>
          </a:extLst>
        </p:spPr>
      </p:pic>
      <p:sp>
        <p:nvSpPr>
          <p:cNvPr id="21" name="Rectangle 20"/>
          <p:cNvSpPr/>
          <p:nvPr/>
        </p:nvSpPr>
        <p:spPr>
          <a:xfrm>
            <a:off x="29292945" y="7878923"/>
            <a:ext cx="3840589" cy="13880727"/>
          </a:xfrm>
          <a:prstGeom prst="rect">
            <a:avLst/>
          </a:prstGeom>
        </p:spPr>
        <p:txBody>
          <a:bodyPr wrap="square">
            <a:spAutoFit/>
          </a:bodyPr>
          <a:lstStyle/>
          <a:p>
            <a:r>
              <a:rPr lang="en-US" sz="3200" b="1" dirty="0" smtClean="0"/>
              <a:t>Predicted and Known Interaction Points on the Protein Structure </a:t>
            </a:r>
            <a:r>
              <a:rPr lang="en-US" sz="3200" dirty="0" smtClean="0"/>
              <a:t>These </a:t>
            </a:r>
            <a:r>
              <a:rPr lang="en-US" sz="3200" dirty="0"/>
              <a:t>figures show the respective proteins as isolated from the DLP in Chimera. The locations on the proteins that were predicted by the </a:t>
            </a:r>
            <a:r>
              <a:rPr lang="en-US" sz="3200" dirty="0" smtClean="0"/>
              <a:t>co-variation </a:t>
            </a:r>
            <a:r>
              <a:rPr lang="en-US" sz="3200" dirty="0"/>
              <a:t>analysis are highlighted in blue. The location of known interaction between VP6 and VP2 are highlighted in red. Areas of known VP6-VP6 interaction are highlighted in green. The interaction location that was predicted by the </a:t>
            </a:r>
            <a:r>
              <a:rPr lang="en-US" sz="3200" dirty="0" smtClean="0"/>
              <a:t>co-variation </a:t>
            </a:r>
            <a:r>
              <a:rPr lang="en-US" sz="3200" dirty="0"/>
              <a:t>analysis (VP2 220) is highlighted purple. </a:t>
            </a:r>
          </a:p>
        </p:txBody>
      </p:sp>
      <p:sp>
        <p:nvSpPr>
          <p:cNvPr id="23" name="TextBox 22"/>
          <p:cNvSpPr txBox="1"/>
          <p:nvPr/>
        </p:nvSpPr>
        <p:spPr>
          <a:xfrm>
            <a:off x="29598257" y="29565601"/>
            <a:ext cx="1676400" cy="707886"/>
          </a:xfrm>
          <a:prstGeom prst="rect">
            <a:avLst/>
          </a:prstGeom>
          <a:noFill/>
        </p:spPr>
        <p:txBody>
          <a:bodyPr wrap="square" rtlCol="0">
            <a:spAutoFit/>
          </a:bodyPr>
          <a:lstStyle/>
          <a:p>
            <a:r>
              <a:rPr lang="en-US" sz="4000" dirty="0" smtClean="0">
                <a:solidFill>
                  <a:schemeClr val="bg1"/>
                </a:solidFill>
              </a:rPr>
              <a:t>VP2</a:t>
            </a:r>
            <a:endParaRPr lang="en-US" sz="4000" dirty="0">
              <a:solidFill>
                <a:schemeClr val="bg1"/>
              </a:solidFill>
            </a:endParaRPr>
          </a:p>
        </p:txBody>
      </p:sp>
      <p:sp>
        <p:nvSpPr>
          <p:cNvPr id="24" name="TextBox 23"/>
          <p:cNvSpPr txBox="1"/>
          <p:nvPr/>
        </p:nvSpPr>
        <p:spPr>
          <a:xfrm>
            <a:off x="38425181" y="18437865"/>
            <a:ext cx="1828800" cy="707886"/>
          </a:xfrm>
          <a:prstGeom prst="rect">
            <a:avLst/>
          </a:prstGeom>
          <a:noFill/>
        </p:spPr>
        <p:txBody>
          <a:bodyPr wrap="square" rtlCol="0">
            <a:spAutoFit/>
          </a:bodyPr>
          <a:lstStyle/>
          <a:p>
            <a:r>
              <a:rPr lang="en-US" sz="4000" dirty="0" smtClean="0"/>
              <a:t>V</a:t>
            </a:r>
            <a:r>
              <a:rPr lang="en-US" sz="4000" dirty="0" smtClean="0">
                <a:solidFill>
                  <a:srgbClr val="FFFFFF"/>
                </a:solidFill>
              </a:rPr>
              <a:t>VP6</a:t>
            </a:r>
            <a:endParaRPr lang="en-US" sz="4000" dirty="0"/>
          </a:p>
        </p:txBody>
      </p:sp>
      <p:sp>
        <p:nvSpPr>
          <p:cNvPr id="25" name="TextBox 24"/>
          <p:cNvSpPr txBox="1"/>
          <p:nvPr/>
        </p:nvSpPr>
        <p:spPr>
          <a:xfrm>
            <a:off x="33133534" y="7871568"/>
            <a:ext cx="1371600" cy="707886"/>
          </a:xfrm>
          <a:prstGeom prst="rect">
            <a:avLst/>
          </a:prstGeom>
          <a:noFill/>
        </p:spPr>
        <p:txBody>
          <a:bodyPr wrap="square" rtlCol="0">
            <a:spAutoFit/>
          </a:bodyPr>
          <a:lstStyle/>
          <a:p>
            <a:r>
              <a:rPr lang="en-US" sz="4000" dirty="0" smtClean="0">
                <a:solidFill>
                  <a:srgbClr val="FFFFFF"/>
                </a:solidFill>
              </a:rPr>
              <a:t>A.</a:t>
            </a:r>
            <a:endParaRPr lang="en-US" sz="4000" dirty="0">
              <a:solidFill>
                <a:srgbClr val="FFFFFF"/>
              </a:solidFill>
            </a:endParaRPr>
          </a:p>
        </p:txBody>
      </p:sp>
      <p:sp>
        <p:nvSpPr>
          <p:cNvPr id="78" name="TextBox 77"/>
          <p:cNvSpPr txBox="1"/>
          <p:nvPr/>
        </p:nvSpPr>
        <p:spPr>
          <a:xfrm>
            <a:off x="33133534" y="16459201"/>
            <a:ext cx="1371600" cy="707886"/>
          </a:xfrm>
          <a:prstGeom prst="rect">
            <a:avLst/>
          </a:prstGeom>
          <a:noFill/>
        </p:spPr>
        <p:txBody>
          <a:bodyPr wrap="square" rtlCol="0">
            <a:spAutoFit/>
          </a:bodyPr>
          <a:lstStyle/>
          <a:p>
            <a:r>
              <a:rPr lang="en-US" sz="4000" dirty="0">
                <a:solidFill>
                  <a:srgbClr val="FFFFFF"/>
                </a:solidFill>
              </a:rPr>
              <a:t>B</a:t>
            </a:r>
            <a:r>
              <a:rPr lang="en-US" sz="4000" dirty="0" smtClean="0">
                <a:solidFill>
                  <a:srgbClr val="FFFFFF"/>
                </a:solidFill>
              </a:rPr>
              <a:t>.</a:t>
            </a:r>
            <a:endParaRPr lang="en-US" sz="4000" dirty="0">
              <a:solidFill>
                <a:srgbClr val="FFFFFF"/>
              </a:solidFill>
            </a:endParaRPr>
          </a:p>
        </p:txBody>
      </p:sp>
      <p:pic>
        <p:nvPicPr>
          <p:cNvPr id="28" name="Picture 27"/>
          <p:cNvPicPr>
            <a:picLocks noChangeAspect="1"/>
          </p:cNvPicPr>
          <p:nvPr/>
        </p:nvPicPr>
        <p:blipFill>
          <a:blip r:embed="rId8"/>
          <a:stretch>
            <a:fillRect/>
          </a:stretch>
        </p:blipFill>
        <p:spPr>
          <a:xfrm>
            <a:off x="23164034" y="27031663"/>
            <a:ext cx="5696716" cy="14040136"/>
          </a:xfrm>
          <a:prstGeom prst="rect">
            <a:avLst/>
          </a:prstGeom>
        </p:spPr>
      </p:pic>
      <p:sp>
        <p:nvSpPr>
          <p:cNvPr id="29" name="TextBox 28"/>
          <p:cNvSpPr txBox="1"/>
          <p:nvPr/>
        </p:nvSpPr>
        <p:spPr>
          <a:xfrm>
            <a:off x="15021833" y="34071700"/>
            <a:ext cx="8142200" cy="6986527"/>
          </a:xfrm>
          <a:prstGeom prst="rect">
            <a:avLst/>
          </a:prstGeom>
          <a:noFill/>
        </p:spPr>
        <p:txBody>
          <a:bodyPr wrap="square" rtlCol="0">
            <a:spAutoFit/>
          </a:bodyPr>
          <a:lstStyle/>
          <a:p>
            <a:r>
              <a:rPr lang="en-US" sz="3200" b="1" dirty="0"/>
              <a:t>Intra-molecular and </a:t>
            </a:r>
            <a:r>
              <a:rPr lang="en-US" sz="3200" b="1" dirty="0" smtClean="0"/>
              <a:t>Inter-molecular     Co-variation </a:t>
            </a:r>
            <a:r>
              <a:rPr lang="en-US" sz="3200" b="1" dirty="0"/>
              <a:t>(Top 5%</a:t>
            </a:r>
            <a:r>
              <a:rPr lang="en-US" sz="3200" b="1" dirty="0" smtClean="0"/>
              <a:t>) Table </a:t>
            </a:r>
            <a:endParaRPr lang="en-US" sz="3200" dirty="0"/>
          </a:p>
          <a:p>
            <a:r>
              <a:rPr lang="en-US" sz="3200" dirty="0"/>
              <a:t>The table shows the sequence location of intra-molecular interactions within VP6 and VP2 in the left 2 columns predicted by the </a:t>
            </a:r>
            <a:r>
              <a:rPr lang="en-US" sz="3200" dirty="0" err="1"/>
              <a:t>covariation</a:t>
            </a:r>
            <a:r>
              <a:rPr lang="en-US" sz="3200" dirty="0"/>
              <a:t> analysis. The right 2 columns show the sequence location of the inter-molecular interactions between VP6 and VP2 that were unique to the concatenated protein and not identified in the intra-molecular analysis. The values used represent the top 5% of the mutual information values for each protein. </a:t>
            </a:r>
          </a:p>
          <a:p>
            <a:endParaRPr lang="en-US" sz="3200" dirty="0"/>
          </a:p>
        </p:txBody>
      </p:sp>
      <p:sp>
        <p:nvSpPr>
          <p:cNvPr id="31" name="TextBox 30"/>
          <p:cNvSpPr txBox="1"/>
          <p:nvPr/>
        </p:nvSpPr>
        <p:spPr>
          <a:xfrm>
            <a:off x="29282620" y="32445198"/>
            <a:ext cx="13575941" cy="8463856"/>
          </a:xfrm>
          <a:prstGeom prst="rect">
            <a:avLst/>
          </a:prstGeom>
          <a:noFill/>
        </p:spPr>
        <p:txBody>
          <a:bodyPr wrap="square" rtlCol="0">
            <a:spAutoFit/>
          </a:bodyPr>
          <a:lstStyle/>
          <a:p>
            <a:pPr marL="457200" indent="-457200">
              <a:buFont typeface="Arial"/>
              <a:buChar char="•"/>
            </a:pPr>
            <a:r>
              <a:rPr lang="en-US" sz="3200" dirty="0"/>
              <a:t>The results generated in the study </a:t>
            </a:r>
            <a:r>
              <a:rPr lang="en-US" sz="3200" dirty="0" smtClean="0"/>
              <a:t>showed a </a:t>
            </a:r>
            <a:r>
              <a:rPr lang="en-US" sz="3200" dirty="0"/>
              <a:t>low frequency of identifying the exact location of </a:t>
            </a:r>
            <a:r>
              <a:rPr lang="en-US" sz="3200" dirty="0" smtClean="0"/>
              <a:t>protein contact</a:t>
            </a:r>
            <a:r>
              <a:rPr lang="en-US" sz="3200" dirty="0"/>
              <a:t>. </a:t>
            </a:r>
            <a:endParaRPr lang="en-US" sz="3200" dirty="0" smtClean="0"/>
          </a:p>
          <a:p>
            <a:pPr marL="457200" indent="-457200">
              <a:buFont typeface="Arial"/>
              <a:buChar char="•"/>
            </a:pPr>
            <a:r>
              <a:rPr lang="en-US" sz="3200" dirty="0" smtClean="0"/>
              <a:t>The </a:t>
            </a:r>
            <a:r>
              <a:rPr lang="en-US" sz="3200" dirty="0"/>
              <a:t>areas of known interaction were often flanked by locations identified by this study</a:t>
            </a:r>
            <a:r>
              <a:rPr lang="en-US" sz="3200" dirty="0" smtClean="0"/>
              <a:t>.</a:t>
            </a:r>
          </a:p>
          <a:p>
            <a:pPr marL="457200" indent="-457200">
              <a:buFont typeface="Arial"/>
              <a:buChar char="•"/>
            </a:pPr>
            <a:r>
              <a:rPr lang="en-US" sz="3200" dirty="0" smtClean="0"/>
              <a:t> </a:t>
            </a:r>
            <a:r>
              <a:rPr lang="en-US" sz="3200" dirty="0"/>
              <a:t>It is possible that the areas of known interaction are so structurally necessary that any change in the amino acids at those locations will prevent the virus from forming and replicating effectively; thus they are highly conserved. </a:t>
            </a:r>
            <a:endParaRPr lang="en-US" sz="3200" dirty="0" smtClean="0"/>
          </a:p>
          <a:p>
            <a:pPr marL="457200" indent="-457200">
              <a:buFont typeface="Arial"/>
              <a:buChar char="•"/>
            </a:pPr>
            <a:r>
              <a:rPr lang="en-US" sz="3200" dirty="0" smtClean="0"/>
              <a:t>The </a:t>
            </a:r>
            <a:r>
              <a:rPr lang="en-US" sz="3200" dirty="0"/>
              <a:t>areas that are near these locations are likely less restricted in amino acid changes but still restricted by other parts of the protein, leading to the co-varying relationship. </a:t>
            </a:r>
          </a:p>
          <a:p>
            <a:pPr marL="457200" indent="-457200">
              <a:buFont typeface="Arial"/>
              <a:buChar char="•"/>
            </a:pPr>
            <a:r>
              <a:rPr lang="en-US" sz="3200" dirty="0" smtClean="0"/>
              <a:t>This </a:t>
            </a:r>
            <a:r>
              <a:rPr lang="en-US" sz="3200" dirty="0"/>
              <a:t>study </a:t>
            </a:r>
            <a:r>
              <a:rPr lang="en-US" sz="3200" dirty="0" smtClean="0"/>
              <a:t>has </a:t>
            </a:r>
            <a:r>
              <a:rPr lang="en-US" sz="3200" dirty="0"/>
              <a:t>provided a rational to hypothesize that co-varying residues in RV proteins may be </a:t>
            </a:r>
            <a:r>
              <a:rPr lang="en-US" sz="3200" i="1" dirty="0"/>
              <a:t>near </a:t>
            </a:r>
            <a:r>
              <a:rPr lang="en-US" sz="3200" dirty="0"/>
              <a:t>sites of direct protein-protein interactions, but they themselves do not comprise direct contact points</a:t>
            </a:r>
            <a:r>
              <a:rPr lang="en-US" sz="3200" dirty="0" smtClean="0"/>
              <a:t>.</a:t>
            </a:r>
          </a:p>
          <a:p>
            <a:pPr marL="457200" indent="-457200">
              <a:buFont typeface="Arial"/>
              <a:buChar char="•"/>
            </a:pPr>
            <a:r>
              <a:rPr lang="en-US" sz="3200" dirty="0" smtClean="0"/>
              <a:t>The next steps in the project are to expand the analysis to other RV proteins that are less conserved, to reanalyze using only </a:t>
            </a:r>
            <a:r>
              <a:rPr lang="en-US" sz="3200" dirty="0" err="1" smtClean="0"/>
              <a:t>Wa</a:t>
            </a:r>
            <a:r>
              <a:rPr lang="en-US" sz="3200" dirty="0" smtClean="0"/>
              <a:t> strains, and to use the RNA instead of protein sequences.  </a:t>
            </a:r>
            <a:endParaRPr lang="en-US" sz="3200" dirty="0"/>
          </a:p>
        </p:txBody>
      </p:sp>
      <p:sp>
        <p:nvSpPr>
          <p:cNvPr id="32" name="TextBox 31"/>
          <p:cNvSpPr txBox="1"/>
          <p:nvPr/>
        </p:nvSpPr>
        <p:spPr>
          <a:xfrm>
            <a:off x="16687800" y="35509201"/>
            <a:ext cx="2819400" cy="2600712"/>
          </a:xfrm>
          <a:prstGeom prst="rect">
            <a:avLst/>
          </a:prstGeom>
          <a:noFill/>
        </p:spPr>
        <p:txBody>
          <a:bodyPr wrap="square" rtlCol="0">
            <a:spAutoFit/>
          </a:bodyPr>
          <a:lstStyle/>
          <a:p>
            <a:endParaRPr lang="en-US" dirty="0"/>
          </a:p>
        </p:txBody>
      </p:sp>
      <p:pic>
        <p:nvPicPr>
          <p:cNvPr id="85" name="Picture 84"/>
          <p:cNvPicPr/>
          <p:nvPr/>
        </p:nvPicPr>
        <p:blipFill rotWithShape="1">
          <a:blip r:embed="rId9" cstate="email">
            <a:extLst>
              <a:ext uri="{28A0092B-C50C-407E-A947-70E740481C1C}">
                <a14:useLocalDpi xmlns:a14="http://schemas.microsoft.com/office/drawing/2010/main"/>
              </a:ext>
            </a:extLst>
          </a:blip>
          <a:srcRect/>
          <a:stretch/>
        </p:blipFill>
        <p:spPr bwMode="auto">
          <a:xfrm>
            <a:off x="7696200" y="15849601"/>
            <a:ext cx="6915917" cy="7543799"/>
          </a:xfrm>
          <a:prstGeom prst="rect">
            <a:avLst/>
          </a:prstGeom>
          <a:ln>
            <a:noFill/>
          </a:ln>
          <a:extLst>
            <a:ext uri="{53640926-AAD7-44d8-BBD7-CCE9431645EC}">
              <a14:shadowObscured xmlns:a14="http://schemas.microsoft.com/office/drawing/2010/main"/>
            </a:ext>
          </a:extLst>
        </p:spPr>
      </p:pic>
      <p:sp>
        <p:nvSpPr>
          <p:cNvPr id="33" name="TextBox 32"/>
          <p:cNvSpPr txBox="1"/>
          <p:nvPr/>
        </p:nvSpPr>
        <p:spPr>
          <a:xfrm>
            <a:off x="800578" y="15849601"/>
            <a:ext cx="6895622" cy="9987349"/>
          </a:xfrm>
          <a:prstGeom prst="rect">
            <a:avLst/>
          </a:prstGeom>
          <a:noFill/>
        </p:spPr>
        <p:txBody>
          <a:bodyPr wrap="square" rtlCol="0">
            <a:spAutoFit/>
          </a:bodyPr>
          <a:lstStyle/>
          <a:p>
            <a:pPr marL="457200" indent="-457200" eaLnBrk="1" hangingPunct="1">
              <a:buFont typeface="Arial"/>
              <a:buChar char="•"/>
            </a:pPr>
            <a:r>
              <a:rPr lang="en-US" sz="3200" dirty="0" smtClean="0"/>
              <a:t>Co</a:t>
            </a:r>
            <a:r>
              <a:rPr lang="en-US" sz="3200" dirty="0"/>
              <a:t>-evolution can be supported by correlated amino acid mutation analysis (i.e., amino acid co-variation</a:t>
            </a:r>
            <a:r>
              <a:rPr lang="en-US" sz="3200" dirty="0" smtClean="0"/>
              <a:t>). Amino </a:t>
            </a:r>
            <a:r>
              <a:rPr lang="en-US" sz="3200" dirty="0"/>
              <a:t>acid co-variation has been widely used to infer functional interactions between different sites in a protein. </a:t>
            </a:r>
            <a:endParaRPr lang="en-US" altLang="en-US" sz="3200" dirty="0"/>
          </a:p>
          <a:p>
            <a:pPr marL="457200" indent="-457200" eaLnBrk="1" hangingPunct="1">
              <a:buFont typeface="Arial"/>
              <a:buChar char="•"/>
            </a:pPr>
            <a:r>
              <a:rPr lang="en-US" altLang="en-US" sz="3200" u="sng" dirty="0"/>
              <a:t>Research Question</a:t>
            </a:r>
            <a:r>
              <a:rPr lang="en-US" altLang="en-US" sz="3200" dirty="0"/>
              <a:t>: Can </a:t>
            </a:r>
            <a:r>
              <a:rPr lang="en-US" altLang="en-US" sz="3200" dirty="0" smtClean="0"/>
              <a:t>co-variation </a:t>
            </a:r>
            <a:r>
              <a:rPr lang="en-US" altLang="en-US" sz="3200" dirty="0"/>
              <a:t>within and between rotavirus proteins predict protein-protein interactions? </a:t>
            </a:r>
          </a:p>
          <a:p>
            <a:pPr marL="457200" indent="-457200" eaLnBrk="1" hangingPunct="1">
              <a:buFont typeface="Arial"/>
              <a:buChar char="•"/>
            </a:pPr>
            <a:r>
              <a:rPr lang="en-US" altLang="en-US" sz="3200" u="sng" dirty="0"/>
              <a:t>Hypothesis</a:t>
            </a:r>
            <a:r>
              <a:rPr lang="en-US" altLang="en-US" sz="3200" dirty="0"/>
              <a:t>: </a:t>
            </a:r>
            <a:r>
              <a:rPr lang="en-US" altLang="en-US" sz="3200" dirty="0" smtClean="0"/>
              <a:t>Co-variation </a:t>
            </a:r>
            <a:r>
              <a:rPr lang="en-US" altLang="en-US" sz="3200" dirty="0"/>
              <a:t>within and between VP2 and VP6 will predict known protein-protein interactions. </a:t>
            </a:r>
          </a:p>
          <a:p>
            <a:endParaRPr lang="en-US" dirty="0"/>
          </a:p>
        </p:txBody>
      </p:sp>
      <p:sp>
        <p:nvSpPr>
          <p:cNvPr id="34" name="TextBox 33"/>
          <p:cNvSpPr txBox="1"/>
          <p:nvPr/>
        </p:nvSpPr>
        <p:spPr>
          <a:xfrm>
            <a:off x="787400" y="14361349"/>
            <a:ext cx="13729587" cy="2062103"/>
          </a:xfrm>
          <a:prstGeom prst="rect">
            <a:avLst/>
          </a:prstGeom>
          <a:noFill/>
        </p:spPr>
        <p:txBody>
          <a:bodyPr wrap="square" rtlCol="0">
            <a:spAutoFit/>
          </a:bodyPr>
          <a:lstStyle/>
          <a:p>
            <a:pPr marL="457200" indent="-457200">
              <a:buFont typeface="Arial"/>
              <a:buChar char="•"/>
            </a:pPr>
            <a:r>
              <a:rPr lang="en-US" sz="3200" dirty="0"/>
              <a:t>Typically, a strong correlation between amino acid mutations is interpreted as evidence of functional interactions between proteins that are under substantial selection pressure. </a:t>
            </a:r>
          </a:p>
          <a:p>
            <a:endParaRPr lang="en-US" sz="3200" dirty="0"/>
          </a:p>
        </p:txBody>
      </p:sp>
      <p:pic>
        <p:nvPicPr>
          <p:cNvPr id="9" name="Picture 8"/>
          <p:cNvPicPr>
            <a:picLocks noChangeAspect="1"/>
          </p:cNvPicPr>
          <p:nvPr/>
        </p:nvPicPr>
        <p:blipFill rotWithShape="1">
          <a:blip r:embed="rId10"/>
          <a:srcRect l="3379" t="2912" r="4073" b="3965"/>
          <a:stretch/>
        </p:blipFill>
        <p:spPr>
          <a:xfrm>
            <a:off x="15010634" y="12357101"/>
            <a:ext cx="13769867" cy="13855699"/>
          </a:xfrm>
          <a:prstGeom prst="rect">
            <a:avLst/>
          </a:prstGeom>
        </p:spPr>
      </p:pic>
      <p:pic>
        <p:nvPicPr>
          <p:cNvPr id="87" name="Picture 86"/>
          <p:cNvPicPr/>
          <p:nvPr/>
        </p:nvPicPr>
        <p:blipFill rotWithShape="1">
          <a:blip r:embed="rId11" cstate="email">
            <a:extLst>
              <a:ext uri="{28A0092B-C50C-407E-A947-70E740481C1C}">
                <a14:useLocalDpi xmlns:a14="http://schemas.microsoft.com/office/drawing/2010/main"/>
              </a:ext>
            </a:extLst>
          </a:blip>
          <a:srcRect l="4409" t="2847" r="4526" b="3814"/>
          <a:stretch/>
        </p:blipFill>
        <p:spPr>
          <a:xfrm>
            <a:off x="16584896" y="25740059"/>
            <a:ext cx="4091707" cy="4230591"/>
          </a:xfrm>
          <a:prstGeom prst="ellipse">
            <a:avLst/>
          </a:prstGeom>
        </p:spPr>
      </p:pic>
      <p:pic>
        <p:nvPicPr>
          <p:cNvPr id="88" name="Picture 87"/>
          <p:cNvPicPr/>
          <p:nvPr/>
        </p:nvPicPr>
        <p:blipFill rotWithShape="1">
          <a:blip r:embed="rId12" cstate="email">
            <a:extLst>
              <a:ext uri="{28A0092B-C50C-407E-A947-70E740481C1C}">
                <a14:useLocalDpi xmlns:a14="http://schemas.microsoft.com/office/drawing/2010/main"/>
              </a:ext>
            </a:extLst>
          </a:blip>
          <a:srcRect l="7199" t="6814" r="7130" b="6588"/>
          <a:stretch/>
        </p:blipFill>
        <p:spPr>
          <a:xfrm>
            <a:off x="16555667" y="30043753"/>
            <a:ext cx="4120936" cy="4093847"/>
          </a:xfrm>
          <a:prstGeom prst="rect">
            <a:avLst/>
          </a:prstGeom>
        </p:spPr>
      </p:pic>
      <p:sp>
        <p:nvSpPr>
          <p:cNvPr id="35" name="TextBox 34"/>
          <p:cNvSpPr txBox="1"/>
          <p:nvPr/>
        </p:nvSpPr>
        <p:spPr>
          <a:xfrm>
            <a:off x="15192417" y="12752458"/>
            <a:ext cx="685155" cy="707886"/>
          </a:xfrm>
          <a:prstGeom prst="rect">
            <a:avLst/>
          </a:prstGeom>
          <a:noFill/>
        </p:spPr>
        <p:txBody>
          <a:bodyPr wrap="square" rtlCol="0">
            <a:spAutoFit/>
          </a:bodyPr>
          <a:lstStyle/>
          <a:p>
            <a:r>
              <a:rPr lang="en-US" sz="4000" dirty="0" smtClean="0"/>
              <a:t>A</a:t>
            </a:r>
            <a:endParaRPr lang="en-US" sz="4000" dirty="0"/>
          </a:p>
        </p:txBody>
      </p:sp>
      <p:sp>
        <p:nvSpPr>
          <p:cNvPr id="36" name="TextBox 35"/>
          <p:cNvSpPr txBox="1"/>
          <p:nvPr/>
        </p:nvSpPr>
        <p:spPr>
          <a:xfrm>
            <a:off x="15191772" y="25406159"/>
            <a:ext cx="1371600" cy="707886"/>
          </a:xfrm>
          <a:prstGeom prst="rect">
            <a:avLst/>
          </a:prstGeom>
          <a:noFill/>
        </p:spPr>
        <p:txBody>
          <a:bodyPr wrap="square" rtlCol="0">
            <a:spAutoFit/>
          </a:bodyPr>
          <a:lstStyle/>
          <a:p>
            <a:r>
              <a:rPr lang="en-US" sz="4000" dirty="0" smtClean="0"/>
              <a:t>B.</a:t>
            </a:r>
            <a:endParaRPr lang="en-US" sz="4000" dirty="0"/>
          </a:p>
        </p:txBody>
      </p:sp>
      <p:sp>
        <p:nvSpPr>
          <p:cNvPr id="92" name="TextBox 91"/>
          <p:cNvSpPr txBox="1"/>
          <p:nvPr/>
        </p:nvSpPr>
        <p:spPr>
          <a:xfrm>
            <a:off x="15192417" y="29537561"/>
            <a:ext cx="1371600" cy="1323439"/>
          </a:xfrm>
          <a:prstGeom prst="rect">
            <a:avLst/>
          </a:prstGeom>
          <a:noFill/>
        </p:spPr>
        <p:txBody>
          <a:bodyPr wrap="square" rtlCol="0">
            <a:spAutoFit/>
          </a:bodyPr>
          <a:lstStyle/>
          <a:p>
            <a:endParaRPr lang="en-US" sz="4000" dirty="0"/>
          </a:p>
          <a:p>
            <a:r>
              <a:rPr lang="en-US" sz="4000" dirty="0" smtClean="0"/>
              <a:t>C.</a:t>
            </a:r>
            <a:endParaRPr lang="en-US" sz="4000" dirty="0"/>
          </a:p>
        </p:txBody>
      </p:sp>
      <p:sp>
        <p:nvSpPr>
          <p:cNvPr id="37" name="Rectangle 36"/>
          <p:cNvSpPr/>
          <p:nvPr/>
        </p:nvSpPr>
        <p:spPr bwMode="auto">
          <a:xfrm>
            <a:off x="29292945" y="21949186"/>
            <a:ext cx="3840589" cy="17526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3198813" rtl="0" eaLnBrk="1" fontAlgn="base" latinLnBrk="0" hangingPunct="1">
              <a:lnSpc>
                <a:spcPct val="100000"/>
              </a:lnSpc>
              <a:spcBef>
                <a:spcPct val="0"/>
              </a:spcBef>
              <a:spcAft>
                <a:spcPct val="0"/>
              </a:spcAft>
              <a:buClrTx/>
              <a:buSzTx/>
              <a:buFontTx/>
              <a:buNone/>
              <a:tabLst/>
            </a:pPr>
            <a:endParaRPr kumimoji="0" lang="en-US" sz="6600" b="0" i="0" u="none" strike="noStrike" cap="none" normalizeH="0" baseline="0" smtClean="0">
              <a:ln>
                <a:noFill/>
              </a:ln>
              <a:solidFill>
                <a:schemeClr val="tx1"/>
              </a:solidFill>
              <a:effectLst/>
              <a:latin typeface="Arial" charset="0"/>
            </a:endParaRPr>
          </a:p>
        </p:txBody>
      </p:sp>
      <p:sp>
        <p:nvSpPr>
          <p:cNvPr id="80" name="TextBox 79"/>
          <p:cNvSpPr txBox="1"/>
          <p:nvPr/>
        </p:nvSpPr>
        <p:spPr>
          <a:xfrm>
            <a:off x="29441818" y="24363559"/>
            <a:ext cx="1371600" cy="707886"/>
          </a:xfrm>
          <a:prstGeom prst="rect">
            <a:avLst/>
          </a:prstGeom>
          <a:noFill/>
        </p:spPr>
        <p:txBody>
          <a:bodyPr wrap="square" rtlCol="0">
            <a:spAutoFit/>
          </a:bodyPr>
          <a:lstStyle/>
          <a:p>
            <a:r>
              <a:rPr lang="en-US" sz="4000" dirty="0">
                <a:solidFill>
                  <a:srgbClr val="FFFFFF"/>
                </a:solidFill>
              </a:rPr>
              <a:t>C</a:t>
            </a:r>
            <a:r>
              <a:rPr lang="en-US" sz="4000" dirty="0" smtClean="0">
                <a:solidFill>
                  <a:srgbClr val="FFFFFF"/>
                </a:solidFill>
              </a:rPr>
              <a:t>.</a:t>
            </a:r>
            <a:endParaRPr lang="en-US" sz="4000" dirty="0">
              <a:solidFill>
                <a:srgbClr val="FFFFFF"/>
              </a:solidFill>
            </a:endParaRPr>
          </a:p>
        </p:txBody>
      </p:sp>
    </p:spTree>
    <p:extLst>
      <p:ext uri="{BB962C8B-B14F-4D97-AF65-F5344CB8AC3E}">
        <p14:creationId xmlns:p14="http://schemas.microsoft.com/office/powerpoint/2010/main" val="373966627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3198813" rtl="0" eaLnBrk="1" fontAlgn="base" latinLnBrk="0" hangingPunct="1">
          <a:lnSpc>
            <a:spcPct val="100000"/>
          </a:lnSpc>
          <a:spcBef>
            <a:spcPct val="0"/>
          </a:spcBef>
          <a:spcAft>
            <a:spcPct val="0"/>
          </a:spcAft>
          <a:buClrTx/>
          <a:buSzTx/>
          <a:buFontTx/>
          <a:buNone/>
          <a:tabLst/>
          <a:defRPr kumimoji="0" lang="en-US" sz="6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3198813" rtl="0" eaLnBrk="1" fontAlgn="base" latinLnBrk="0" hangingPunct="1">
          <a:lnSpc>
            <a:spcPct val="100000"/>
          </a:lnSpc>
          <a:spcBef>
            <a:spcPct val="0"/>
          </a:spcBef>
          <a:spcAft>
            <a:spcPct val="0"/>
          </a:spcAft>
          <a:buClrTx/>
          <a:buSzTx/>
          <a:buFontTx/>
          <a:buNone/>
          <a:tabLst/>
          <a:defRPr kumimoji="0" lang="en-US" sz="66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1401</TotalTime>
  <Words>972</Words>
  <Application>Microsoft Macintosh PowerPoint</Application>
  <PresentationFormat>Custom</PresentationFormat>
  <Paragraphs>57</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Default Design</vt:lpstr>
      <vt:lpstr>PowerPoint Presentation</vt:lpstr>
    </vt:vector>
  </TitlesOfParts>
  <Company>CHS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JSweet</dc:creator>
  <cp:lastModifiedBy>Allison McKell</cp:lastModifiedBy>
  <cp:revision>111</cp:revision>
  <dcterms:created xsi:type="dcterms:W3CDTF">2007-12-31T17:00:41Z</dcterms:created>
  <dcterms:modified xsi:type="dcterms:W3CDTF">2014-03-19T17:07:00Z</dcterms:modified>
</cp:coreProperties>
</file>